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4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3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5D193-5014-2347-B0B2-B5DD80923680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FC62-AEC7-1D4C-B68A-E9CC62F4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38" y="1"/>
            <a:ext cx="11772900" cy="208698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T Serif" charset="0"/>
                <a:ea typeface="PT Serif" charset="0"/>
                <a:cs typeface="PT Serif" charset="0"/>
              </a:rPr>
              <a:t>Salty </a:t>
            </a:r>
            <a:br>
              <a:rPr lang="en-US" dirty="0" smtClean="0">
                <a:latin typeface="PT Serif" charset="0"/>
                <a:ea typeface="PT Serif" charset="0"/>
                <a:cs typeface="PT Serif" charset="0"/>
              </a:rPr>
            </a:br>
            <a:r>
              <a:rPr lang="en-US" sz="3900" dirty="0" smtClean="0">
                <a:latin typeface="PT Serif" charset="0"/>
                <a:ea typeface="PT Serif" charset="0"/>
                <a:cs typeface="PT Serif" charset="0"/>
              </a:rPr>
              <a:t>Application of High Performance Computing and Machine Learning </a:t>
            </a:r>
            <a:r>
              <a:rPr lang="en-US" sz="3900" smtClean="0">
                <a:latin typeface="PT Serif" charset="0"/>
                <a:ea typeface="PT Serif" charset="0"/>
                <a:cs typeface="PT Serif" charset="0"/>
              </a:rPr>
              <a:t>to Guide Intelligent Solvent Design</a:t>
            </a:r>
            <a:r>
              <a:rPr lang="en-US" sz="3900" dirty="0" smtClean="0">
                <a:latin typeface="PT Serif" charset="0"/>
                <a:ea typeface="PT Serif" charset="0"/>
                <a:cs typeface="PT Serif" charset="0"/>
              </a:rPr>
              <a:t/>
            </a:r>
            <a:br>
              <a:rPr lang="en-US" sz="3900" dirty="0" smtClean="0">
                <a:latin typeface="PT Serif" charset="0"/>
                <a:ea typeface="PT Serif" charset="0"/>
                <a:cs typeface="PT Serif" charset="0"/>
              </a:rPr>
            </a:br>
            <a:r>
              <a:rPr lang="en-US" sz="2200" dirty="0" smtClean="0">
                <a:latin typeface="PT Serif" charset="0"/>
                <a:ea typeface="PT Serif" charset="0"/>
                <a:cs typeface="PT Serif" charset="0"/>
              </a:rPr>
              <a:t>Wesley </a:t>
            </a:r>
            <a:r>
              <a:rPr lang="en-US" sz="2200" dirty="0" err="1" smtClean="0">
                <a:latin typeface="PT Serif" charset="0"/>
                <a:ea typeface="PT Serif" charset="0"/>
                <a:cs typeface="PT Serif" charset="0"/>
              </a:rPr>
              <a:t>Beckner</a:t>
            </a:r>
            <a:r>
              <a:rPr lang="en-US" sz="2200" dirty="0" smtClean="0">
                <a:latin typeface="PT Serif" charset="0"/>
                <a:ea typeface="PT Serif" charset="0"/>
                <a:cs typeface="PT Serif" charset="0"/>
              </a:rPr>
              <a:t>, </a:t>
            </a:r>
            <a:r>
              <a:rPr lang="en-US" sz="2200" dirty="0" err="1" smtClean="0">
                <a:latin typeface="PT Serif" charset="0"/>
                <a:ea typeface="PT Serif" charset="0"/>
                <a:cs typeface="PT Serif" charset="0"/>
              </a:rPr>
              <a:t>Yatong</a:t>
            </a:r>
            <a:r>
              <a:rPr lang="en-US" sz="2200" dirty="0" smtClean="0">
                <a:latin typeface="PT Serif" charset="0"/>
                <a:ea typeface="PT Serif" charset="0"/>
                <a:cs typeface="PT Serif" charset="0"/>
              </a:rPr>
              <a:t> Ge, and </a:t>
            </a:r>
            <a:r>
              <a:rPr lang="en-US" sz="2200" dirty="0" err="1" smtClean="0">
                <a:latin typeface="PT Serif" charset="0"/>
                <a:ea typeface="PT Serif" charset="0"/>
                <a:cs typeface="PT Serif" charset="0"/>
              </a:rPr>
              <a:t>Miwako</a:t>
            </a:r>
            <a:r>
              <a:rPr lang="en-US" sz="2200" dirty="0" smtClean="0">
                <a:latin typeface="PT Serif" charset="0"/>
                <a:ea typeface="PT Serif" charset="0"/>
                <a:cs typeface="PT Serif" charset="0"/>
              </a:rPr>
              <a:t> Ito</a:t>
            </a:r>
            <a:endParaRPr lang="en-US" sz="2200" dirty="0">
              <a:latin typeface="PT Serif" charset="0"/>
              <a:ea typeface="PT Serif" charset="0"/>
              <a:cs typeface="PT Serif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1711325"/>
            <a:ext cx="9882017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PT Serif</vt:lpstr>
      <vt:lpstr>Arial</vt:lpstr>
      <vt:lpstr>Office Theme</vt:lpstr>
      <vt:lpstr>Salty  Application of High Performance Computing and Machine Learning to Guide Intelligent Solvent Design Wesley Beckner, Yatong Ge, and Miwako Ito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Salty  Application of High Performance Computing and Machine Learning to Engineer Solvents Wesley Beckner, Yatong Ge, and Miwako Ito</dc:title>
  <dc:creator>wab665</dc:creator>
  <cp:lastModifiedBy>wab665</cp:lastModifiedBy>
  <cp:revision>3</cp:revision>
  <dcterms:created xsi:type="dcterms:W3CDTF">2017-07-07T21:56:18Z</dcterms:created>
  <dcterms:modified xsi:type="dcterms:W3CDTF">2017-07-07T22:21:28Z</dcterms:modified>
</cp:coreProperties>
</file>