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69" r:id="rId2"/>
    <p:sldId id="257" r:id="rId3"/>
    <p:sldId id="259" r:id="rId4"/>
    <p:sldId id="258" r:id="rId5"/>
    <p:sldId id="263" r:id="rId6"/>
    <p:sldId id="264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31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3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25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0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4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0079-02C1-4A8B-92E7-6BAADADFA9E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A0FBD6-B7CB-416A-A35C-27C2B794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7200"/>
            <a:ext cx="7938655" cy="5951017"/>
          </a:xfrm>
        </p:spPr>
      </p:pic>
    </p:spTree>
    <p:extLst>
      <p:ext uri="{BB962C8B-B14F-4D97-AF65-F5344CB8AC3E}">
        <p14:creationId xmlns:p14="http://schemas.microsoft.com/office/powerpoint/2010/main" val="18630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Internship takeaways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1"/>
          <a:stretch/>
        </p:blipFill>
        <p:spPr>
          <a:xfrm>
            <a:off x="677334" y="1686113"/>
            <a:ext cx="3583750" cy="3958784"/>
          </a:xfrm>
        </p:spPr>
      </p:pic>
      <p:sp>
        <p:nvSpPr>
          <p:cNvPr id="5" name="TextBox 4"/>
          <p:cNvSpPr txBox="1"/>
          <p:nvPr/>
        </p:nvSpPr>
        <p:spPr>
          <a:xfrm>
            <a:off x="4975668" y="1497914"/>
            <a:ext cx="46035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Treated just like a full-time dev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Great mentors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Enjoyed frontend more than I thought I would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Enjoyed people management experience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Something about looking to keep current or stuff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50" y="573024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Concerns?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0" y="1705232"/>
            <a:ext cx="4459418" cy="3340259"/>
          </a:xfrm>
        </p:spPr>
      </p:pic>
      <p:sp>
        <p:nvSpPr>
          <p:cNvPr id="5" name="TextBox 4"/>
          <p:cNvSpPr txBox="1"/>
          <p:nvPr/>
        </p:nvSpPr>
        <p:spPr>
          <a:xfrm>
            <a:off x="5432868" y="1596768"/>
            <a:ext cx="46035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SBPBUG/Knowledge sharing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Testing as a bottleneck for Agile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Something about looking to keep current or stuff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4" y="390144"/>
            <a:ext cx="10612458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 Long and Thanks for All the Phishing Emails!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44" y="1245616"/>
            <a:ext cx="6930473" cy="5191086"/>
          </a:xfrm>
        </p:spPr>
      </p:pic>
    </p:spTree>
    <p:extLst>
      <p:ext uri="{BB962C8B-B14F-4D97-AF65-F5344CB8AC3E}">
        <p14:creationId xmlns:p14="http://schemas.microsoft.com/office/powerpoint/2010/main" val="21652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03" y="561165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Looking back on my internship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" r="4982"/>
          <a:stretch/>
        </p:blipFill>
        <p:spPr>
          <a:xfrm>
            <a:off x="646176" y="1597152"/>
            <a:ext cx="4620768" cy="4242815"/>
          </a:xfrm>
        </p:spPr>
      </p:pic>
      <p:sp>
        <p:nvSpPr>
          <p:cNvPr id="6" name="TextBox 5"/>
          <p:cNvSpPr txBox="1"/>
          <p:nvPr/>
        </p:nvSpPr>
        <p:spPr>
          <a:xfrm>
            <a:off x="5829229" y="1881965"/>
            <a:ext cx="4603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2"/>
                </a:solidFill>
              </a:rPr>
              <a:t>FitNesse</a:t>
            </a:r>
            <a:r>
              <a:rPr lang="en-US" dirty="0" smtClean="0">
                <a:solidFill>
                  <a:schemeClr val="accent2"/>
                </a:solidFill>
              </a:rPr>
              <a:t> migration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ED squad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Overall impressions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3984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Getting rid of </a:t>
            </a:r>
            <a:r>
              <a:rPr lang="en-US" dirty="0" err="1" smtClean="0">
                <a:solidFill>
                  <a:schemeClr val="accent2"/>
                </a:solidFill>
              </a:rPr>
              <a:t>FitNesse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8001"/>
            <a:ext cx="4538133" cy="3403600"/>
          </a:xfrm>
        </p:spPr>
      </p:pic>
      <p:sp>
        <p:nvSpPr>
          <p:cNvPr id="8" name="TextBox 7"/>
          <p:cNvSpPr txBox="1"/>
          <p:nvPr/>
        </p:nvSpPr>
        <p:spPr>
          <a:xfrm>
            <a:off x="5468697" y="1634836"/>
            <a:ext cx="46035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Migrated test suites for 13 core services to </a:t>
            </a:r>
            <a:r>
              <a:rPr lang="en-US" dirty="0" err="1" smtClean="0">
                <a:solidFill>
                  <a:schemeClr val="accent2"/>
                </a:solidFill>
              </a:rPr>
              <a:t>TestNG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Added test utility to copy AR data from dev/prod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Removes dependency on Java 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Tests can run alongside the code, no longer need to dig through </a:t>
            </a:r>
            <a:r>
              <a:rPr lang="en-US" dirty="0" err="1" smtClean="0">
                <a:solidFill>
                  <a:schemeClr val="accent2"/>
                </a:solidFill>
              </a:rPr>
              <a:t>FitNesse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fixtures to </a:t>
            </a:r>
            <a:r>
              <a:rPr lang="en-US" dirty="0" smtClean="0">
                <a:solidFill>
                  <a:schemeClr val="accent2"/>
                </a:solidFill>
              </a:rPr>
              <a:t>debug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Getting rid of </a:t>
            </a:r>
            <a:r>
              <a:rPr lang="en-US" dirty="0" err="1" smtClean="0">
                <a:solidFill>
                  <a:schemeClr val="accent2"/>
                </a:solidFill>
              </a:rPr>
              <a:t>FitNesse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88934"/>
            <a:ext cx="4538133" cy="2981733"/>
          </a:xfrm>
        </p:spPr>
      </p:pic>
      <p:sp>
        <p:nvSpPr>
          <p:cNvPr id="8" name="TextBox 7"/>
          <p:cNvSpPr txBox="1"/>
          <p:nvPr/>
        </p:nvSpPr>
        <p:spPr>
          <a:xfrm>
            <a:off x="5468697" y="1634836"/>
            <a:ext cx="46035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Experience with </a:t>
            </a:r>
            <a:r>
              <a:rPr lang="en-US" dirty="0" smtClean="0">
                <a:solidFill>
                  <a:schemeClr val="accent2"/>
                </a:solidFill>
              </a:rPr>
              <a:t>tooling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Bamboo plan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Maven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Debugging and reading logs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Best practices in </a:t>
            </a:r>
            <a:r>
              <a:rPr lang="en-US" dirty="0" smtClean="0">
                <a:solidFill>
                  <a:schemeClr val="accent2"/>
                </a:solidFill>
              </a:rPr>
              <a:t>Java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Issues with dat</a:t>
            </a:r>
            <a:r>
              <a:rPr lang="en-US" dirty="0" smtClean="0">
                <a:solidFill>
                  <a:schemeClr val="accent2"/>
                </a:solidFill>
              </a:rPr>
              <a:t>a-driven tests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ED Squad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12094"/>
            <a:ext cx="4582982" cy="3974306"/>
          </a:xfrm>
        </p:spPr>
      </p:pic>
      <p:sp>
        <p:nvSpPr>
          <p:cNvPr id="8" name="TextBox 7"/>
          <p:cNvSpPr txBox="1"/>
          <p:nvPr/>
        </p:nvSpPr>
        <p:spPr>
          <a:xfrm>
            <a:off x="5555194" y="1512094"/>
            <a:ext cx="46035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Agile pilot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Pride/communication in the team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Balance between completing work/free capacity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2"/>
                </a:solidFill>
              </a:rPr>
              <a:t>Otpp</a:t>
            </a:r>
            <a:r>
              <a:rPr lang="en-US" dirty="0" smtClean="0">
                <a:solidFill>
                  <a:schemeClr val="accent2"/>
                </a:solidFill>
              </a:rPr>
              <a:t>-ng-scripts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Incremental benefits save lots of time/frustration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Frontend experience?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Mentorship opportunity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UI Test Boulder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1716"/>
            <a:ext cx="3993110" cy="3993110"/>
          </a:xfrm>
        </p:spPr>
      </p:pic>
      <p:sp>
        <p:nvSpPr>
          <p:cNvPr id="5" name="TextBox 4"/>
          <p:cNvSpPr txBox="1"/>
          <p:nvPr/>
        </p:nvSpPr>
        <p:spPr>
          <a:xfrm>
            <a:off x="5382200" y="1591716"/>
            <a:ext cx="4603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Convert sections of Client Desktop to web components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Add stable automated test coverage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Components are readable, easily reusable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Less work to </a:t>
            </a:r>
            <a:r>
              <a:rPr lang="en-US" dirty="0" smtClean="0">
                <a:solidFill>
                  <a:schemeClr val="accent2"/>
                </a:solidFill>
              </a:rPr>
              <a:t>upgrade to new version of Angular or even React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416" y="60960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Big Picture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6" y="1634836"/>
            <a:ext cx="3149014" cy="4043334"/>
          </a:xfrm>
        </p:spPr>
      </p:pic>
      <p:sp>
        <p:nvSpPr>
          <p:cNvPr id="5" name="TextBox 4"/>
          <p:cNvSpPr txBox="1"/>
          <p:nvPr/>
        </p:nvSpPr>
        <p:spPr>
          <a:xfrm>
            <a:off x="4681461" y="1634836"/>
            <a:ext cx="46035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Culture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Great people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Learning opportunities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Why?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Knowledgeable mentors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Same responsibility as any other full time dev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Concerns?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Knowledge sharing/SBPUG losing steam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Testing as a bottleneck in Agile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30" y="829056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Winning culture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0" y="2032266"/>
            <a:ext cx="4251766" cy="2960027"/>
          </a:xfrm>
        </p:spPr>
      </p:pic>
      <p:sp>
        <p:nvSpPr>
          <p:cNvPr id="5" name="TextBox 4"/>
          <p:cNvSpPr txBox="1"/>
          <p:nvPr/>
        </p:nvSpPr>
        <p:spPr>
          <a:xfrm>
            <a:off x="4854455" y="1930400"/>
            <a:ext cx="4603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Great people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Culture of learning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Make sure something about SBPUG/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Anyone’s opinion is respected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Why?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7218</TotalTime>
  <Words>245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PowerPoint Presentation</vt:lpstr>
      <vt:lpstr>So Long and Thanks for All the Phishing Emails! </vt:lpstr>
      <vt:lpstr>Looking back on my internship</vt:lpstr>
      <vt:lpstr>Getting rid of FitNesse</vt:lpstr>
      <vt:lpstr>Getting rid of FitNesse</vt:lpstr>
      <vt:lpstr>ED Squad</vt:lpstr>
      <vt:lpstr>UI Test Boulder</vt:lpstr>
      <vt:lpstr>The Big Picture</vt:lpstr>
      <vt:lpstr>Winning culture</vt:lpstr>
      <vt:lpstr>Internship takeaways</vt:lpstr>
      <vt:lpstr>Concerns?</vt:lpstr>
    </vt:vector>
  </TitlesOfParts>
  <Company>OTPP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Leja</dc:creator>
  <cp:lastModifiedBy>James Leja</cp:lastModifiedBy>
  <cp:revision>32</cp:revision>
  <dcterms:created xsi:type="dcterms:W3CDTF">2019-08-08T13:50:14Z</dcterms:created>
  <dcterms:modified xsi:type="dcterms:W3CDTF">2019-08-13T14:09:23Z</dcterms:modified>
</cp:coreProperties>
</file>