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7" r:id="rId2"/>
    <p:sldId id="259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31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2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0079-02C1-4A8B-92E7-6BAADADFA9E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7200"/>
            <a:ext cx="7938655" cy="5951017"/>
          </a:xfrm>
        </p:spPr>
      </p:pic>
    </p:spTree>
    <p:extLst>
      <p:ext uri="{BB962C8B-B14F-4D97-AF65-F5344CB8AC3E}">
        <p14:creationId xmlns:p14="http://schemas.microsoft.com/office/powerpoint/2010/main" val="21652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My journey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8697" y="1634836"/>
            <a:ext cx="4603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Migrated test suites for 13 core services to </a:t>
            </a:r>
            <a:r>
              <a:rPr lang="en-US" dirty="0" err="1" smtClean="0"/>
              <a:t>TestNG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Gained some technical knowledge, learned best practices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Getting rid of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8001"/>
            <a:ext cx="4538133" cy="3403600"/>
          </a:xfrm>
        </p:spPr>
      </p:pic>
      <p:sp>
        <p:nvSpPr>
          <p:cNvPr id="8" name="TextBox 7"/>
          <p:cNvSpPr txBox="1"/>
          <p:nvPr/>
        </p:nvSpPr>
        <p:spPr>
          <a:xfrm>
            <a:off x="5468697" y="1634836"/>
            <a:ext cx="4603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Migrated test suites for 13 core services to </a:t>
            </a:r>
            <a:r>
              <a:rPr lang="en-US" dirty="0" err="1" smtClean="0">
                <a:solidFill>
                  <a:schemeClr val="accent2"/>
                </a:solidFill>
              </a:rPr>
              <a:t>TestNG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Added test utility to copy AR data from dev/prod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Removes dependency on Java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Tests can run alongside the code, no longer need to dig through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r>
              <a:rPr lang="en-US" dirty="0" smtClean="0">
                <a:solidFill>
                  <a:schemeClr val="accent2"/>
                </a:solidFill>
              </a:rPr>
              <a:t> fixtures to debug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Getting rid of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8934"/>
            <a:ext cx="4538133" cy="2981733"/>
          </a:xfrm>
        </p:spPr>
      </p:pic>
      <p:sp>
        <p:nvSpPr>
          <p:cNvPr id="8" name="TextBox 7"/>
          <p:cNvSpPr txBox="1"/>
          <p:nvPr/>
        </p:nvSpPr>
        <p:spPr>
          <a:xfrm>
            <a:off x="5468697" y="1634836"/>
            <a:ext cx="46035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Experience with tooling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Debugging and reading logs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Best practices in Java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ED squad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UI Test Boulder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33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895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Overall impressions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of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1742</TotalTime>
  <Words>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PowerPoint Presentation</vt:lpstr>
      <vt:lpstr>My journey</vt:lpstr>
      <vt:lpstr>Getting rid of FitNesse</vt:lpstr>
      <vt:lpstr>Getting rid of FitNesse</vt:lpstr>
      <vt:lpstr>ED squad</vt:lpstr>
      <vt:lpstr>UI Test Boulder</vt:lpstr>
      <vt:lpstr>Overall impressions</vt:lpstr>
    </vt:vector>
  </TitlesOfParts>
  <Company>OTPP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Leja</dc:creator>
  <cp:lastModifiedBy>James Leja</cp:lastModifiedBy>
  <cp:revision>13</cp:revision>
  <dcterms:created xsi:type="dcterms:W3CDTF">2019-08-08T13:50:14Z</dcterms:created>
  <dcterms:modified xsi:type="dcterms:W3CDTF">2019-08-09T18:53:03Z</dcterms:modified>
</cp:coreProperties>
</file>