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200" d="100"/>
          <a:sy n="200" d="100"/>
        </p:scale>
        <p:origin x="-289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113B-4FC1-B235-3628-33C84D04D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B89BE-8CA1-1E87-E2CB-A3D15F64D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C19C-07A7-33A7-5CEF-9440E2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EFD6-B1E3-D2C1-81D8-C06F373B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2C2C-C68A-A91E-8F98-7B6A9767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FE8C-C227-3809-3FD9-191D7A38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8B9D-E4EE-2CCA-C616-5DD043A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ECDF-7DE0-FD28-6F55-D39E3E2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B40C-DB29-EF7C-62D5-92757DE0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DF09-F9F4-E82A-3235-E3C67B9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1E733-94D1-D655-456D-B7320C26E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DB34-8AB7-27BB-1348-167511CD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6A14-D3A3-73E9-06DA-F459327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831F-5FE0-2EC9-4E50-55BFB46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BC54-B55E-699D-1E6C-E5960846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025F-5137-0CAF-1698-4C41860C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AFA2-8B64-13A8-30FB-9886AA1A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0006-A12F-7CFA-8D47-921DE34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02F9F-47D6-C7FA-0CA3-D32C6553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36F4-66D1-8851-0754-BB6E37F0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BF17-ED35-DA7A-940D-93F2146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9965C-9BE4-A757-3157-4F4F9BE7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56F2-5641-9B54-B2AA-89D33427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FE79-93F2-EA2C-9EBD-BA9123C7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669D-FA5C-A07F-0396-FD4D1B07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1875-F634-4D1B-3A06-29DBCC1A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2911-82BA-1A08-FA8A-1D182E38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858DC-4BF4-378B-C5E5-92DFEEFB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D2AA-38D2-F076-7663-0EAD838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AF93-573F-1C45-24A2-4170E20F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D37F-5ECC-1E55-8C02-0524A4E9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1E3E-8F2F-3FB2-0841-F42AE160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4C1E0-3A69-5FEA-D815-A2F0432E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6E03-1049-0DD9-B59B-0DB2D90F7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3981-B644-9F4B-D1D0-6E39599C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77C6A-9A75-B894-4B74-13AECE4D4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8CBB3-D7DA-88F7-6C48-1B0B3131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C64DE-3341-FE4C-FCB3-F81C009A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B060B-2ACB-A447-1388-7B37A3F8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0AF9-53D3-70D0-C204-0BE2ADF5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DE425-344F-2443-D995-3E5E4584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3D13D-45B4-0C99-EC0C-8EA5AD95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9631F-0C48-4176-6F94-048F24AC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04A19-EF9A-46F4-2ED5-41AC3038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9DE0A-1336-0DFC-D7B4-3DD4FE3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ADB1-06C6-D617-4986-C8521981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E085-D1B5-81F4-A475-3B20FD38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0B77-CE1D-783D-AE9B-196F77136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8313-6366-0092-F0D6-87D98280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862-6E6E-5424-4F9B-2C084C6E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B85E-46C9-6D2F-16F8-A3CD45C3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BD39-024D-5EA0-7410-770F0193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2AD-444D-9703-D298-B6E3BA3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2A3BC-E246-2116-6DF6-ABEC98599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D0C20-3AAB-32E2-FF34-4A3E609C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B06C-1F70-5809-E9BB-E8FD05E1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928D-4B97-C92C-A6B7-5599C14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30B0C-7ABC-0D44-B175-F1FA1BC2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4E7-A99C-86E6-634F-ED8C80E3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497D-0FC3-A6BA-0B5B-06F2CA00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6768-84FE-88B9-00EA-26042D45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2618-3BB8-4FB8-B7B9-D78182153DF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2048-8D04-EB8C-F737-1E2B44DC4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5FAA-064D-06F8-86FA-FF27AE663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C3E4-67C0-480A-9590-438B5173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4390C-3EE7-F5D8-2A52-8B21C59AE88B}"/>
              </a:ext>
            </a:extLst>
          </p:cNvPr>
          <p:cNvSpPr/>
          <p:nvPr/>
        </p:nvSpPr>
        <p:spPr>
          <a:xfrm>
            <a:off x="4181230" y="2930769"/>
            <a:ext cx="3446585" cy="168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9D402-E6D7-96CC-1724-19BEE048B3E4}"/>
              </a:ext>
            </a:extLst>
          </p:cNvPr>
          <p:cNvSpPr/>
          <p:nvPr/>
        </p:nvSpPr>
        <p:spPr>
          <a:xfrm>
            <a:off x="4771292" y="2178539"/>
            <a:ext cx="3446585" cy="168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C97C1-5D01-D682-1A05-5D6CAB7531E7}"/>
              </a:ext>
            </a:extLst>
          </p:cNvPr>
          <p:cNvCxnSpPr/>
          <p:nvPr/>
        </p:nvCxnSpPr>
        <p:spPr>
          <a:xfrm flipV="1">
            <a:off x="4181230" y="2178539"/>
            <a:ext cx="590062" cy="752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32370-5DD1-2E02-C4B3-D18FC9C65EE9}"/>
              </a:ext>
            </a:extLst>
          </p:cNvPr>
          <p:cNvCxnSpPr/>
          <p:nvPr/>
        </p:nvCxnSpPr>
        <p:spPr>
          <a:xfrm flipV="1">
            <a:off x="7627815" y="3866662"/>
            <a:ext cx="590062" cy="752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F03EEE-EB0D-56C1-743A-8886ACEC5851}"/>
              </a:ext>
            </a:extLst>
          </p:cNvPr>
          <p:cNvCxnSpPr/>
          <p:nvPr/>
        </p:nvCxnSpPr>
        <p:spPr>
          <a:xfrm flipV="1">
            <a:off x="7627815" y="2178539"/>
            <a:ext cx="590062" cy="752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7FD2C-3434-54F4-50AF-84687ABE60A6}"/>
              </a:ext>
            </a:extLst>
          </p:cNvPr>
          <p:cNvCxnSpPr/>
          <p:nvPr/>
        </p:nvCxnSpPr>
        <p:spPr>
          <a:xfrm flipV="1">
            <a:off x="4181230" y="3866662"/>
            <a:ext cx="590062" cy="752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18D31-623E-9B87-FB21-3A38C960260B}"/>
              </a:ext>
            </a:extLst>
          </p:cNvPr>
          <p:cNvCxnSpPr>
            <a:cxnSpLocks/>
          </p:cNvCxnSpPr>
          <p:nvPr/>
        </p:nvCxnSpPr>
        <p:spPr>
          <a:xfrm>
            <a:off x="6918961" y="2930769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49236-4122-4A53-38E7-20A41741F8DD}"/>
              </a:ext>
            </a:extLst>
          </p:cNvPr>
          <p:cNvCxnSpPr>
            <a:cxnSpLocks/>
          </p:cNvCxnSpPr>
          <p:nvPr/>
        </p:nvCxnSpPr>
        <p:spPr>
          <a:xfrm>
            <a:off x="7509023" y="2178539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FE358D-5AE9-4EA7-83E6-9672095741F9}"/>
              </a:ext>
            </a:extLst>
          </p:cNvPr>
          <p:cNvCxnSpPr>
            <a:cxnSpLocks/>
          </p:cNvCxnSpPr>
          <p:nvPr/>
        </p:nvCxnSpPr>
        <p:spPr>
          <a:xfrm>
            <a:off x="6918961" y="3610100"/>
            <a:ext cx="70885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63C90E-50B2-32BF-9FA2-3632CAD1FCC6}"/>
              </a:ext>
            </a:extLst>
          </p:cNvPr>
          <p:cNvCxnSpPr>
            <a:cxnSpLocks/>
          </p:cNvCxnSpPr>
          <p:nvPr/>
        </p:nvCxnSpPr>
        <p:spPr>
          <a:xfrm>
            <a:off x="7509023" y="2836377"/>
            <a:ext cx="70885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D4FA1E-EEDB-8E90-7046-6786D6A99BB2}"/>
              </a:ext>
            </a:extLst>
          </p:cNvPr>
          <p:cNvCxnSpPr>
            <a:cxnSpLocks/>
          </p:cNvCxnSpPr>
          <p:nvPr/>
        </p:nvCxnSpPr>
        <p:spPr>
          <a:xfrm>
            <a:off x="4771292" y="1580690"/>
            <a:ext cx="34465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D76819-7C2B-4675-C631-4D561CA983C2}"/>
              </a:ext>
            </a:extLst>
          </p:cNvPr>
          <p:cNvSpPr txBox="1"/>
          <p:nvPr/>
        </p:nvSpPr>
        <p:spPr>
          <a:xfrm>
            <a:off x="6144167" y="121135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40cm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D46AE0-BAE0-4B19-517C-24E8EB1653F4}"/>
              </a:ext>
            </a:extLst>
          </p:cNvPr>
          <p:cNvCxnSpPr>
            <a:cxnSpLocks/>
          </p:cNvCxnSpPr>
          <p:nvPr/>
        </p:nvCxnSpPr>
        <p:spPr>
          <a:xfrm>
            <a:off x="4771292" y="2000738"/>
            <a:ext cx="27377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62A5DD-2D41-0713-F413-B30882C46A87}"/>
              </a:ext>
            </a:extLst>
          </p:cNvPr>
          <p:cNvCxnSpPr>
            <a:cxnSpLocks/>
          </p:cNvCxnSpPr>
          <p:nvPr/>
        </p:nvCxnSpPr>
        <p:spPr>
          <a:xfrm>
            <a:off x="7509023" y="2000738"/>
            <a:ext cx="708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0EC783-6612-036A-5D64-FC4F8803B4FD}"/>
              </a:ext>
            </a:extLst>
          </p:cNvPr>
          <p:cNvSpPr txBox="1"/>
          <p:nvPr/>
        </p:nvSpPr>
        <p:spPr>
          <a:xfrm>
            <a:off x="5347001" y="16851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25cm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8E060-6497-6CBC-8C60-C0704E3F2E95}"/>
              </a:ext>
            </a:extLst>
          </p:cNvPr>
          <p:cNvSpPr txBox="1"/>
          <p:nvPr/>
        </p:nvSpPr>
        <p:spPr>
          <a:xfrm>
            <a:off x="7474129" y="1704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15cm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1BF900-FB1B-AEA1-96D7-DF86F1F4109E}"/>
              </a:ext>
            </a:extLst>
          </p:cNvPr>
          <p:cNvCxnSpPr>
            <a:cxnSpLocks/>
          </p:cNvCxnSpPr>
          <p:nvPr/>
        </p:nvCxnSpPr>
        <p:spPr>
          <a:xfrm flipV="1">
            <a:off x="4076700" y="2119313"/>
            <a:ext cx="623888" cy="811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C6D070-AB86-1DE0-40D0-6AEF54E8D3F2}"/>
              </a:ext>
            </a:extLst>
          </p:cNvPr>
          <p:cNvSpPr txBox="1"/>
          <p:nvPr/>
        </p:nvSpPr>
        <p:spPr>
          <a:xfrm>
            <a:off x="3775428" y="2224916"/>
            <a:ext cx="7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25cm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F690E0-7344-46A7-5880-2BFC14F4C34A}"/>
              </a:ext>
            </a:extLst>
          </p:cNvPr>
          <p:cNvCxnSpPr>
            <a:cxnSpLocks/>
          </p:cNvCxnSpPr>
          <p:nvPr/>
        </p:nvCxnSpPr>
        <p:spPr>
          <a:xfrm flipV="1">
            <a:off x="4076700" y="2930769"/>
            <a:ext cx="0" cy="1688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28D082-13C9-B475-0EB9-C982B0FCE529}"/>
              </a:ext>
            </a:extLst>
          </p:cNvPr>
          <p:cNvSpPr txBox="1"/>
          <p:nvPr/>
        </p:nvSpPr>
        <p:spPr>
          <a:xfrm>
            <a:off x="3379407" y="3590164"/>
            <a:ext cx="7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50cm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8F4E90-D061-D4B1-5ACC-7AA1F522EEBD}"/>
              </a:ext>
            </a:extLst>
          </p:cNvPr>
          <p:cNvCxnSpPr>
            <a:cxnSpLocks/>
          </p:cNvCxnSpPr>
          <p:nvPr/>
        </p:nvCxnSpPr>
        <p:spPr>
          <a:xfrm>
            <a:off x="8301038" y="2178539"/>
            <a:ext cx="0" cy="657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8A4711-9189-E095-A613-C8B8C8F52352}"/>
              </a:ext>
            </a:extLst>
          </p:cNvPr>
          <p:cNvSpPr txBox="1"/>
          <p:nvPr/>
        </p:nvSpPr>
        <p:spPr>
          <a:xfrm>
            <a:off x="8217877" y="234014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15cm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610636-BCAD-9F1B-F86D-493F72821295}"/>
              </a:ext>
            </a:extLst>
          </p:cNvPr>
          <p:cNvCxnSpPr>
            <a:cxnSpLocks/>
          </p:cNvCxnSpPr>
          <p:nvPr/>
        </p:nvCxnSpPr>
        <p:spPr>
          <a:xfrm>
            <a:off x="8301038" y="2836377"/>
            <a:ext cx="0" cy="1030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2B48CD-9497-1BF8-3855-FF31DB187D51}"/>
              </a:ext>
            </a:extLst>
          </p:cNvPr>
          <p:cNvSpPr txBox="1"/>
          <p:nvPr/>
        </p:nvSpPr>
        <p:spPr>
          <a:xfrm>
            <a:off x="8217877" y="317578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35cm</a:t>
            </a:r>
          </a:p>
        </p:txBody>
      </p:sp>
    </p:spTree>
    <p:extLst>
      <p:ext uri="{BB962C8B-B14F-4D97-AF65-F5344CB8AC3E}">
        <p14:creationId xmlns:p14="http://schemas.microsoft.com/office/powerpoint/2010/main" val="39460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Do</dc:creator>
  <cp:lastModifiedBy>Luan Do</cp:lastModifiedBy>
  <cp:revision>1</cp:revision>
  <dcterms:created xsi:type="dcterms:W3CDTF">2023-08-01T09:28:51Z</dcterms:created>
  <dcterms:modified xsi:type="dcterms:W3CDTF">2023-08-01T09:46:54Z</dcterms:modified>
</cp:coreProperties>
</file>