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5400675" cy="3600450"/>
  <p:notesSz cx="6858000" cy="9144000"/>
  <p:defaultTextStyle>
    <a:defPPr>
      <a:defRPr lang="en-US"/>
    </a:defPPr>
    <a:lvl1pPr marL="0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1pPr>
    <a:lvl2pPr marL="216027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2pPr>
    <a:lvl3pPr marL="432054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3pPr>
    <a:lvl4pPr marL="648081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4pPr>
    <a:lvl5pPr marL="864108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5pPr>
    <a:lvl6pPr marL="1080135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6pPr>
    <a:lvl7pPr marL="1296162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7pPr>
    <a:lvl8pPr marL="1512189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8pPr>
    <a:lvl9pPr marL="1728216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67"/>
    <p:restoredTop sz="94746"/>
  </p:normalViewPr>
  <p:slideViewPr>
    <p:cSldViewPr snapToGrid="0" snapToObjects="1">
      <p:cViewPr varScale="1">
        <p:scale>
          <a:sx n="186" d="100"/>
          <a:sy n="186" d="100"/>
        </p:scale>
        <p:origin x="87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F90D-19C5-FD43-B6A2-9EB007BFA57B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C68C-0317-C342-A111-5B108D3F6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F90D-19C5-FD43-B6A2-9EB007BFA57B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C68C-0317-C342-A111-5B108D3F6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F90D-19C5-FD43-B6A2-9EB007BFA57B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C68C-0317-C342-A111-5B108D3F6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F90D-19C5-FD43-B6A2-9EB007BFA57B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C68C-0317-C342-A111-5B108D3F6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F90D-19C5-FD43-B6A2-9EB007BFA57B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C68C-0317-C342-A111-5B108D3F6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F90D-19C5-FD43-B6A2-9EB007BFA57B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C68C-0317-C342-A111-5B108D3F6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F90D-19C5-FD43-B6A2-9EB007BFA57B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C68C-0317-C342-A111-5B108D3F6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F90D-19C5-FD43-B6A2-9EB007BFA57B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C68C-0317-C342-A111-5B108D3F6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F90D-19C5-FD43-B6A2-9EB007BFA57B}" type="datetimeFigureOut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C68C-0317-C342-A111-5B108D3F6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F90D-19C5-FD43-B6A2-9EB007BFA57B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C68C-0317-C342-A111-5B108D3F6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F90D-19C5-FD43-B6A2-9EB007BFA57B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C68C-0317-C342-A111-5B108D3F6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7F90D-19C5-FD43-B6A2-9EB007BFA57B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4C68C-0317-C342-A111-5B108D3F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2907060" y="228102"/>
            <a:ext cx="0" cy="3225197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7916" y="3317254"/>
            <a:ext cx="1176028" cy="307777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Model fitting </a:t>
            </a:r>
          </a:p>
        </p:txBody>
      </p:sp>
      <p:grpSp>
        <p:nvGrpSpPr>
          <p:cNvPr id="43" name="Group 42"/>
          <p:cNvGrpSpPr/>
          <p:nvPr/>
        </p:nvGrpSpPr>
        <p:grpSpPr>
          <a:xfrm flipV="1">
            <a:off x="820715" y="2862770"/>
            <a:ext cx="1090800" cy="108000"/>
            <a:chOff x="1255983" y="2094255"/>
            <a:chExt cx="1090785" cy="180000"/>
          </a:xfrm>
          <a:solidFill>
            <a:schemeClr val="bg2">
              <a:lumMod val="90000"/>
            </a:schemeClr>
          </a:solidFill>
        </p:grpSpPr>
        <p:cxnSp>
          <p:nvCxnSpPr>
            <p:cNvPr id="44" name="Straight Connector 43"/>
            <p:cNvCxnSpPr/>
            <p:nvPr/>
          </p:nvCxnSpPr>
          <p:spPr>
            <a:xfrm flipH="1">
              <a:off x="1255983" y="2094255"/>
              <a:ext cx="468000" cy="180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878768" y="2094255"/>
              <a:ext cx="468000" cy="180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602569" y="2538021"/>
            <a:ext cx="1184948" cy="176042"/>
            <a:chOff x="1255983" y="2094255"/>
            <a:chExt cx="1090785" cy="180000"/>
          </a:xfrm>
          <a:solidFill>
            <a:schemeClr val="bg2">
              <a:lumMod val="90000"/>
            </a:schemeClr>
          </a:solidFill>
        </p:grpSpPr>
        <p:cxnSp>
          <p:nvCxnSpPr>
            <p:cNvPr id="47" name="Straight Connector 46"/>
            <p:cNvCxnSpPr/>
            <p:nvPr/>
          </p:nvCxnSpPr>
          <p:spPr>
            <a:xfrm flipH="1">
              <a:off x="1255983" y="2094255"/>
              <a:ext cx="468000" cy="180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878768" y="2094255"/>
              <a:ext cx="468000" cy="180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57809" y="54033"/>
            <a:ext cx="2216612" cy="474210"/>
            <a:chOff x="415927" y="54033"/>
            <a:chExt cx="2216612" cy="474210"/>
          </a:xfrm>
        </p:grpSpPr>
        <p:grpSp>
          <p:nvGrpSpPr>
            <p:cNvPr id="5" name="Group 4"/>
            <p:cNvGrpSpPr/>
            <p:nvPr/>
          </p:nvGrpSpPr>
          <p:grpSpPr>
            <a:xfrm>
              <a:off x="1416209" y="179065"/>
              <a:ext cx="214952" cy="214952"/>
              <a:chOff x="2710218" y="820003"/>
              <a:chExt cx="382137" cy="382137"/>
            </a:xfrm>
            <a:solidFill>
              <a:schemeClr val="bg2">
                <a:lumMod val="90000"/>
              </a:schemeClr>
            </a:solidFill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710218" y="820003"/>
                <a:ext cx="382137" cy="38213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2710218" y="820003"/>
                <a:ext cx="382137" cy="38213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/>
            <p:cNvSpPr/>
            <p:nvPr/>
          </p:nvSpPr>
          <p:spPr>
            <a:xfrm>
              <a:off x="415927" y="54033"/>
              <a:ext cx="858317" cy="4742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Scottish Population</a:t>
              </a:r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r>
                <a:rPr lang="sk-SK" sz="700" dirty="0">
                  <a:solidFill>
                    <a:schemeClr val="tx1"/>
                  </a:solidFill>
                </a:rPr>
                <a:t>≈ </a:t>
              </a:r>
              <a:r>
                <a:rPr lang="en-US" sz="700" dirty="0">
                  <a:solidFill>
                    <a:sysClr val="windowText" lastClr="000000"/>
                  </a:solidFill>
                </a:rPr>
                <a:t>5,500,000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774222" y="54033"/>
              <a:ext cx="858317" cy="4742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3 time cutoffs 2016-2017</a:t>
              </a:r>
            </a:p>
            <a:p>
              <a:pPr algn="ctr"/>
              <a:r>
                <a:rPr lang="en-US" sz="700" dirty="0">
                  <a:solidFill>
                    <a:sysClr val="windowText" lastClr="000000"/>
                  </a:solidFill>
                </a:rPr>
                <a:t>Records 2013-17</a:t>
              </a:r>
            </a:p>
          </p:txBody>
        </p:sp>
      </p:grpSp>
      <p:sp>
        <p:nvSpPr>
          <p:cNvPr id="52" name="Rectangle 51"/>
          <p:cNvSpPr/>
          <p:nvPr/>
        </p:nvSpPr>
        <p:spPr>
          <a:xfrm>
            <a:off x="442478" y="653694"/>
            <a:ext cx="1847274" cy="4837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Electronic Health Records: </a:t>
            </a:r>
          </a:p>
          <a:p>
            <a:pPr algn="ctr"/>
            <a:r>
              <a:rPr lang="is-IS" dirty="0">
                <a:solidFill>
                  <a:sysClr val="windowText" lastClr="000000"/>
                </a:solidFill>
              </a:rPr>
              <a:t>17,488,596 </a:t>
            </a:r>
            <a:r>
              <a:rPr lang="en-US" dirty="0">
                <a:solidFill>
                  <a:sysClr val="windowText" lastClr="000000"/>
                </a:solidFill>
              </a:rPr>
              <a:t>individual-time pairs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35576" y="1780000"/>
            <a:ext cx="1854581" cy="405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Total training data</a:t>
            </a:r>
          </a:p>
          <a:p>
            <a:pPr algn="ctr"/>
            <a:r>
              <a:rPr lang="is-IS" dirty="0">
                <a:solidFill>
                  <a:sysClr val="windowText" lastClr="000000"/>
                </a:solidFill>
              </a:rPr>
              <a:t>12,866,084 individual-time pairs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683719" y="1218237"/>
            <a:ext cx="0" cy="49817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68378" y="1467322"/>
            <a:ext cx="263251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077514" y="1243418"/>
            <a:ext cx="1708544" cy="4478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Deceased by time cutoff: </a:t>
            </a:r>
            <a:r>
              <a:rPr lang="is-IS" sz="800" dirty="0">
                <a:solidFill>
                  <a:sysClr val="windowText" lastClr="000000"/>
                </a:solidFill>
              </a:rPr>
              <a:t>585,322</a:t>
            </a:r>
          </a:p>
          <a:p>
            <a:r>
              <a:rPr lang="en-US" sz="800" dirty="0">
                <a:solidFill>
                  <a:sysClr val="windowText" lastClr="000000"/>
                </a:solidFill>
              </a:rPr>
              <a:t>No valid v3 score: </a:t>
            </a:r>
            <a:r>
              <a:rPr lang="is-IS" sz="800" dirty="0">
                <a:solidFill>
                  <a:sysClr val="windowText" lastClr="000000"/>
                </a:solidFill>
              </a:rPr>
              <a:t>4,037,190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68054" y="2430515"/>
            <a:ext cx="2396123" cy="372973"/>
            <a:chOff x="329420" y="2430515"/>
            <a:chExt cx="2396123" cy="372973"/>
          </a:xfrm>
        </p:grpSpPr>
        <p:sp>
          <p:nvSpPr>
            <p:cNvPr id="60" name="Rectangle 59"/>
            <p:cNvSpPr/>
            <p:nvPr/>
          </p:nvSpPr>
          <p:spPr>
            <a:xfrm>
              <a:off x="329420" y="2437016"/>
              <a:ext cx="1087337" cy="3664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Training set (3x)</a:t>
              </a:r>
            </a:p>
            <a:p>
              <a:pPr algn="ctr"/>
              <a:r>
                <a:rPr lang="is-IS" dirty="0">
                  <a:solidFill>
                    <a:sysClr val="windowText" lastClr="000000"/>
                  </a:solidFill>
                </a:rPr>
                <a:t>2/3 of individuals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638206" y="2430515"/>
              <a:ext cx="1087337" cy="3664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Test set (3x)</a:t>
              </a:r>
            </a:p>
            <a:p>
              <a:pPr algn="ctr"/>
              <a:r>
                <a:rPr lang="is-IS" dirty="0">
                  <a:solidFill>
                    <a:sysClr val="windowText" lastClr="000000"/>
                  </a:solidFill>
                </a:rPr>
                <a:t>1/3 of individuals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4180" y="2249841"/>
            <a:ext cx="1143870" cy="108000"/>
            <a:chOff x="1255983" y="2094255"/>
            <a:chExt cx="1090785" cy="180000"/>
          </a:xfrm>
          <a:solidFill>
            <a:schemeClr val="bg2">
              <a:lumMod val="90000"/>
            </a:schemeClr>
          </a:solidFill>
        </p:grpSpPr>
        <p:cxnSp>
          <p:nvCxnSpPr>
            <p:cNvPr id="63" name="Straight Connector 62"/>
            <p:cNvCxnSpPr/>
            <p:nvPr/>
          </p:nvCxnSpPr>
          <p:spPr>
            <a:xfrm flipH="1">
              <a:off x="1255983" y="2094255"/>
              <a:ext cx="468000" cy="180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878768" y="2094255"/>
              <a:ext cx="468000" cy="180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/>
          <p:nvPr/>
        </p:nvCxnSpPr>
        <p:spPr>
          <a:xfrm>
            <a:off x="1366094" y="482513"/>
            <a:ext cx="42" cy="127884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971625" y="3033342"/>
            <a:ext cx="788981" cy="1832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ysClr val="windowText" lastClr="000000"/>
                </a:solidFill>
              </a:rPr>
              <a:t>Final model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3039445" y="54033"/>
            <a:ext cx="2217049" cy="474210"/>
            <a:chOff x="3200811" y="54033"/>
            <a:chExt cx="2217049" cy="474210"/>
          </a:xfrm>
        </p:grpSpPr>
        <p:grpSp>
          <p:nvGrpSpPr>
            <p:cNvPr id="73" name="Group 72"/>
            <p:cNvGrpSpPr/>
            <p:nvPr/>
          </p:nvGrpSpPr>
          <p:grpSpPr>
            <a:xfrm>
              <a:off x="4202626" y="179065"/>
              <a:ext cx="214952" cy="214952"/>
              <a:chOff x="2710218" y="820003"/>
              <a:chExt cx="382137" cy="382137"/>
            </a:xfrm>
            <a:solidFill>
              <a:schemeClr val="bg2">
                <a:lumMod val="90000"/>
              </a:schemeClr>
            </a:solidFill>
          </p:grpSpPr>
          <p:cxnSp>
            <p:nvCxnSpPr>
              <p:cNvPr id="74" name="Straight Connector 73"/>
              <p:cNvCxnSpPr/>
              <p:nvPr/>
            </p:nvCxnSpPr>
            <p:spPr>
              <a:xfrm>
                <a:off x="2710218" y="820003"/>
                <a:ext cx="382137" cy="38213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2710218" y="820003"/>
                <a:ext cx="382137" cy="38213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Rectangle 75"/>
            <p:cNvSpPr/>
            <p:nvPr/>
          </p:nvSpPr>
          <p:spPr>
            <a:xfrm>
              <a:off x="3200811" y="54033"/>
              <a:ext cx="858317" cy="4742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Scottish Population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559543" y="54033"/>
              <a:ext cx="858317" cy="4742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ysClr val="windowText" lastClr="000000"/>
                  </a:solidFill>
                </a:rPr>
                <a:t>Current time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8" name="Rectangle 77"/>
          <p:cNvSpPr/>
          <p:nvPr/>
        </p:nvSpPr>
        <p:spPr>
          <a:xfrm>
            <a:off x="3224332" y="653694"/>
            <a:ext cx="1847274" cy="4837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Electronic Health Records</a:t>
            </a:r>
          </a:p>
          <a:p>
            <a:pPr algn="ctr"/>
            <a:r>
              <a:rPr lang="sk-SK" sz="800" dirty="0">
                <a:solidFill>
                  <a:schemeClr val="tx1"/>
                </a:solidFill>
              </a:rPr>
              <a:t>≈ </a:t>
            </a:r>
            <a:r>
              <a:rPr lang="en-US" sz="800" dirty="0">
                <a:solidFill>
                  <a:sysClr val="windowText" lastClr="000000"/>
                </a:solidFill>
              </a:rPr>
              <a:t>5,000,000 individual-time pairs  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4147948" y="482513"/>
            <a:ext cx="42" cy="127884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411073" y="1218237"/>
            <a:ext cx="0" cy="49817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495732" y="1467322"/>
            <a:ext cx="263251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809658" y="1302228"/>
            <a:ext cx="988151" cy="3301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Cannot </a:t>
            </a:r>
            <a:r>
              <a:rPr lang="en-US" sz="800">
                <a:solidFill>
                  <a:sysClr val="windowText" lastClr="000000"/>
                </a:solidFill>
              </a:rPr>
              <a:t>compute valid v3 score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197849" y="1780000"/>
            <a:ext cx="1900241" cy="332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Samples for prediction</a:t>
            </a:r>
          </a:p>
          <a:p>
            <a:pPr algn="ctr"/>
            <a:r>
              <a:rPr lang="sk-SK" sz="800" dirty="0">
                <a:solidFill>
                  <a:schemeClr val="tx1"/>
                </a:solidFill>
              </a:rPr>
              <a:t>≈ </a:t>
            </a:r>
            <a:r>
              <a:rPr lang="en-US" dirty="0">
                <a:solidFill>
                  <a:sysClr val="windowText" lastClr="000000"/>
                </a:solidFill>
              </a:rPr>
              <a:t>4,300,000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497793" y="2319849"/>
            <a:ext cx="1300352" cy="1822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ysClr val="windowText" lastClr="000000"/>
                </a:solidFill>
              </a:rPr>
              <a:t>Compute max(v3,v4)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3215003" y="2755213"/>
            <a:ext cx="1865932" cy="331694"/>
            <a:chOff x="3363403" y="2755213"/>
            <a:chExt cx="1865932" cy="331694"/>
          </a:xfrm>
        </p:grpSpPr>
        <p:sp>
          <p:nvSpPr>
            <p:cNvPr id="87" name="Rectangle 86"/>
            <p:cNvSpPr/>
            <p:nvPr/>
          </p:nvSpPr>
          <p:spPr>
            <a:xfrm>
              <a:off x="3363403" y="2755213"/>
              <a:ext cx="796146" cy="33169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>
                  <a:solidFill>
                    <a:sysClr val="windowText" lastClr="000000"/>
                  </a:solidFill>
                </a:rPr>
                <a:t>General Practitioners</a:t>
              </a:r>
              <a:endParaRPr 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433189" y="2755213"/>
              <a:ext cx="796146" cy="33169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>
                  <a:solidFill>
                    <a:sysClr val="windowText" lastClr="000000"/>
                  </a:solidFill>
                </a:rPr>
                <a:t>Public Health Scotland</a:t>
              </a:r>
              <a:endParaRPr lang="en-US" sz="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3444843" y="3317253"/>
            <a:ext cx="1581587" cy="307777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Model deployment</a:t>
            </a:r>
          </a:p>
        </p:txBody>
      </p:sp>
      <p:cxnSp>
        <p:nvCxnSpPr>
          <p:cNvPr id="91" name="Straight Connector 90"/>
          <p:cNvCxnSpPr/>
          <p:nvPr/>
        </p:nvCxnSpPr>
        <p:spPr>
          <a:xfrm>
            <a:off x="4147948" y="2162452"/>
            <a:ext cx="42" cy="127884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reeform 95"/>
          <p:cNvSpPr/>
          <p:nvPr/>
        </p:nvSpPr>
        <p:spPr>
          <a:xfrm>
            <a:off x="1849582" y="2409356"/>
            <a:ext cx="1598314" cy="715647"/>
          </a:xfrm>
          <a:custGeom>
            <a:avLst/>
            <a:gdLst>
              <a:gd name="connsiteX0" fmla="*/ 0 w 1809550"/>
              <a:gd name="connsiteY0" fmla="*/ 882316 h 882316"/>
              <a:gd name="connsiteX1" fmla="*/ 779647 w 1809550"/>
              <a:gd name="connsiteY1" fmla="*/ 510139 h 882316"/>
              <a:gd name="connsiteX2" fmla="*/ 1549668 w 1809550"/>
              <a:gd name="connsiteY2" fmla="*/ 154005 h 882316"/>
              <a:gd name="connsiteX3" fmla="*/ 1809550 w 1809550"/>
              <a:gd name="connsiteY3" fmla="*/ 0 h 882316"/>
              <a:gd name="connsiteX0" fmla="*/ 0 w 1660589"/>
              <a:gd name="connsiteY0" fmla="*/ 776671 h 776671"/>
              <a:gd name="connsiteX1" fmla="*/ 779647 w 1660589"/>
              <a:gd name="connsiteY1" fmla="*/ 404494 h 776671"/>
              <a:gd name="connsiteX2" fmla="*/ 1549668 w 1660589"/>
              <a:gd name="connsiteY2" fmla="*/ 48360 h 776671"/>
              <a:gd name="connsiteX3" fmla="*/ 1655546 w 1660589"/>
              <a:gd name="connsiteY3" fmla="*/ 3441 h 776671"/>
              <a:gd name="connsiteX0" fmla="*/ 0 w 1655546"/>
              <a:gd name="connsiteY0" fmla="*/ 796030 h 796030"/>
              <a:gd name="connsiteX1" fmla="*/ 779647 w 1655546"/>
              <a:gd name="connsiteY1" fmla="*/ 423853 h 796030"/>
              <a:gd name="connsiteX2" fmla="*/ 1504750 w 1655546"/>
              <a:gd name="connsiteY2" fmla="*/ 32426 h 796030"/>
              <a:gd name="connsiteX3" fmla="*/ 1655546 w 1655546"/>
              <a:gd name="connsiteY3" fmla="*/ 22800 h 796030"/>
              <a:gd name="connsiteX0" fmla="*/ 0 w 1701189"/>
              <a:gd name="connsiteY0" fmla="*/ 774325 h 774325"/>
              <a:gd name="connsiteX1" fmla="*/ 779647 w 1701189"/>
              <a:gd name="connsiteY1" fmla="*/ 402148 h 774325"/>
              <a:gd name="connsiteX2" fmla="*/ 1504750 w 1701189"/>
              <a:gd name="connsiteY2" fmla="*/ 10721 h 774325"/>
              <a:gd name="connsiteX3" fmla="*/ 1655546 w 1701189"/>
              <a:gd name="connsiteY3" fmla="*/ 1095 h 774325"/>
              <a:gd name="connsiteX0" fmla="*/ 0 w 1655546"/>
              <a:gd name="connsiteY0" fmla="*/ 773230 h 773230"/>
              <a:gd name="connsiteX1" fmla="*/ 779647 w 1655546"/>
              <a:gd name="connsiteY1" fmla="*/ 401053 h 773230"/>
              <a:gd name="connsiteX2" fmla="*/ 1334704 w 1655546"/>
              <a:gd name="connsiteY2" fmla="*/ 12835 h 773230"/>
              <a:gd name="connsiteX3" fmla="*/ 1655546 w 1655546"/>
              <a:gd name="connsiteY3" fmla="*/ 0 h 773230"/>
              <a:gd name="connsiteX0" fmla="*/ 0 w 1655546"/>
              <a:gd name="connsiteY0" fmla="*/ 773230 h 773230"/>
              <a:gd name="connsiteX1" fmla="*/ 779647 w 1655546"/>
              <a:gd name="connsiteY1" fmla="*/ 401053 h 773230"/>
              <a:gd name="connsiteX2" fmla="*/ 1334704 w 1655546"/>
              <a:gd name="connsiteY2" fmla="*/ 12835 h 773230"/>
              <a:gd name="connsiteX3" fmla="*/ 1655546 w 1655546"/>
              <a:gd name="connsiteY3" fmla="*/ 0 h 773230"/>
              <a:gd name="connsiteX0" fmla="*/ 0 w 1655546"/>
              <a:gd name="connsiteY0" fmla="*/ 773230 h 773230"/>
              <a:gd name="connsiteX1" fmla="*/ 779647 w 1655546"/>
              <a:gd name="connsiteY1" fmla="*/ 401053 h 773230"/>
              <a:gd name="connsiteX2" fmla="*/ 1331495 w 1655546"/>
              <a:gd name="connsiteY2" fmla="*/ 6418 h 773230"/>
              <a:gd name="connsiteX3" fmla="*/ 1655546 w 1655546"/>
              <a:gd name="connsiteY3" fmla="*/ 0 h 773230"/>
              <a:gd name="connsiteX0" fmla="*/ 839 w 1656385"/>
              <a:gd name="connsiteY0" fmla="*/ 773230 h 782209"/>
              <a:gd name="connsiteX1" fmla="*/ 97093 w 1656385"/>
              <a:gd name="connsiteY1" fmla="*/ 747562 h 782209"/>
              <a:gd name="connsiteX2" fmla="*/ 780486 w 1656385"/>
              <a:gd name="connsiteY2" fmla="*/ 401053 h 782209"/>
              <a:gd name="connsiteX3" fmla="*/ 1332334 w 1656385"/>
              <a:gd name="connsiteY3" fmla="*/ 6418 h 782209"/>
              <a:gd name="connsiteX4" fmla="*/ 1656385 w 1656385"/>
              <a:gd name="connsiteY4" fmla="*/ 0 h 782209"/>
              <a:gd name="connsiteX0" fmla="*/ 0 w 1655546"/>
              <a:gd name="connsiteY0" fmla="*/ 773230 h 786167"/>
              <a:gd name="connsiteX1" fmla="*/ 327260 w 1655546"/>
              <a:gd name="connsiteY1" fmla="*/ 753979 h 786167"/>
              <a:gd name="connsiteX2" fmla="*/ 779647 w 1655546"/>
              <a:gd name="connsiteY2" fmla="*/ 401053 h 786167"/>
              <a:gd name="connsiteX3" fmla="*/ 1331495 w 1655546"/>
              <a:gd name="connsiteY3" fmla="*/ 6418 h 786167"/>
              <a:gd name="connsiteX4" fmla="*/ 1655546 w 1655546"/>
              <a:gd name="connsiteY4" fmla="*/ 0 h 786167"/>
              <a:gd name="connsiteX0" fmla="*/ 0 w 1655546"/>
              <a:gd name="connsiteY0" fmla="*/ 773230 h 786167"/>
              <a:gd name="connsiteX1" fmla="*/ 327260 w 1655546"/>
              <a:gd name="connsiteY1" fmla="*/ 753979 h 786167"/>
              <a:gd name="connsiteX2" fmla="*/ 779647 w 1655546"/>
              <a:gd name="connsiteY2" fmla="*/ 401053 h 786167"/>
              <a:gd name="connsiteX3" fmla="*/ 1331495 w 1655546"/>
              <a:gd name="connsiteY3" fmla="*/ 6418 h 786167"/>
              <a:gd name="connsiteX4" fmla="*/ 1655546 w 1655546"/>
              <a:gd name="connsiteY4" fmla="*/ 0 h 786167"/>
              <a:gd name="connsiteX0" fmla="*/ 0 w 1655546"/>
              <a:gd name="connsiteY0" fmla="*/ 773230 h 773230"/>
              <a:gd name="connsiteX1" fmla="*/ 327260 w 1655546"/>
              <a:gd name="connsiteY1" fmla="*/ 753979 h 773230"/>
              <a:gd name="connsiteX2" fmla="*/ 779647 w 1655546"/>
              <a:gd name="connsiteY2" fmla="*/ 401053 h 773230"/>
              <a:gd name="connsiteX3" fmla="*/ 1331495 w 1655546"/>
              <a:gd name="connsiteY3" fmla="*/ 6418 h 773230"/>
              <a:gd name="connsiteX4" fmla="*/ 1655546 w 1655546"/>
              <a:gd name="connsiteY4" fmla="*/ 0 h 773230"/>
              <a:gd name="connsiteX0" fmla="*/ 0 w 1655546"/>
              <a:gd name="connsiteY0" fmla="*/ 773230 h 773230"/>
              <a:gd name="connsiteX1" fmla="*/ 330468 w 1655546"/>
              <a:gd name="connsiteY1" fmla="*/ 760396 h 773230"/>
              <a:gd name="connsiteX2" fmla="*/ 779647 w 1655546"/>
              <a:gd name="connsiteY2" fmla="*/ 401053 h 773230"/>
              <a:gd name="connsiteX3" fmla="*/ 1331495 w 1655546"/>
              <a:gd name="connsiteY3" fmla="*/ 6418 h 773230"/>
              <a:gd name="connsiteX4" fmla="*/ 1655546 w 1655546"/>
              <a:gd name="connsiteY4" fmla="*/ 0 h 773230"/>
              <a:gd name="connsiteX0" fmla="*/ 0 w 1633087"/>
              <a:gd name="connsiteY0" fmla="*/ 770021 h 770021"/>
              <a:gd name="connsiteX1" fmla="*/ 308009 w 1633087"/>
              <a:gd name="connsiteY1" fmla="*/ 760396 h 770021"/>
              <a:gd name="connsiteX2" fmla="*/ 757188 w 1633087"/>
              <a:gd name="connsiteY2" fmla="*/ 401053 h 770021"/>
              <a:gd name="connsiteX3" fmla="*/ 1309036 w 1633087"/>
              <a:gd name="connsiteY3" fmla="*/ 6418 h 770021"/>
              <a:gd name="connsiteX4" fmla="*/ 1633087 w 1633087"/>
              <a:gd name="connsiteY4" fmla="*/ 0 h 770021"/>
              <a:gd name="connsiteX0" fmla="*/ 0 w 1633087"/>
              <a:gd name="connsiteY0" fmla="*/ 770021 h 770021"/>
              <a:gd name="connsiteX1" fmla="*/ 308009 w 1633087"/>
              <a:gd name="connsiteY1" fmla="*/ 760396 h 770021"/>
              <a:gd name="connsiteX2" fmla="*/ 757188 w 1633087"/>
              <a:gd name="connsiteY2" fmla="*/ 401053 h 770021"/>
              <a:gd name="connsiteX3" fmla="*/ 1309036 w 1633087"/>
              <a:gd name="connsiteY3" fmla="*/ 6418 h 770021"/>
              <a:gd name="connsiteX4" fmla="*/ 1633087 w 1633087"/>
              <a:gd name="connsiteY4" fmla="*/ 0 h 770021"/>
              <a:gd name="connsiteX0" fmla="*/ 0 w 1633087"/>
              <a:gd name="connsiteY0" fmla="*/ 770021 h 770021"/>
              <a:gd name="connsiteX1" fmla="*/ 308009 w 1633087"/>
              <a:gd name="connsiteY1" fmla="*/ 760396 h 770021"/>
              <a:gd name="connsiteX2" fmla="*/ 757188 w 1633087"/>
              <a:gd name="connsiteY2" fmla="*/ 401053 h 770021"/>
              <a:gd name="connsiteX3" fmla="*/ 1309036 w 1633087"/>
              <a:gd name="connsiteY3" fmla="*/ 6418 h 770021"/>
              <a:gd name="connsiteX4" fmla="*/ 1633087 w 1633087"/>
              <a:gd name="connsiteY4" fmla="*/ 0 h 770021"/>
              <a:gd name="connsiteX0" fmla="*/ 0 w 1633087"/>
              <a:gd name="connsiteY0" fmla="*/ 794553 h 794553"/>
              <a:gd name="connsiteX1" fmla="*/ 308009 w 1633087"/>
              <a:gd name="connsiteY1" fmla="*/ 784928 h 794553"/>
              <a:gd name="connsiteX2" fmla="*/ 898358 w 1633087"/>
              <a:gd name="connsiteY2" fmla="*/ 425585 h 794553"/>
              <a:gd name="connsiteX3" fmla="*/ 1309036 w 1633087"/>
              <a:gd name="connsiteY3" fmla="*/ 30950 h 794553"/>
              <a:gd name="connsiteX4" fmla="*/ 1633087 w 1633087"/>
              <a:gd name="connsiteY4" fmla="*/ 24532 h 794553"/>
              <a:gd name="connsiteX0" fmla="*/ 0 w 1633087"/>
              <a:gd name="connsiteY0" fmla="*/ 770021 h 770021"/>
              <a:gd name="connsiteX1" fmla="*/ 308009 w 1633087"/>
              <a:gd name="connsiteY1" fmla="*/ 760396 h 770021"/>
              <a:gd name="connsiteX2" fmla="*/ 898358 w 1633087"/>
              <a:gd name="connsiteY2" fmla="*/ 401053 h 770021"/>
              <a:gd name="connsiteX3" fmla="*/ 1309036 w 1633087"/>
              <a:gd name="connsiteY3" fmla="*/ 6418 h 770021"/>
              <a:gd name="connsiteX4" fmla="*/ 1633087 w 1633087"/>
              <a:gd name="connsiteY4" fmla="*/ 0 h 770021"/>
              <a:gd name="connsiteX0" fmla="*/ 0 w 1633087"/>
              <a:gd name="connsiteY0" fmla="*/ 770021 h 770021"/>
              <a:gd name="connsiteX1" fmla="*/ 308009 w 1633087"/>
              <a:gd name="connsiteY1" fmla="*/ 760396 h 770021"/>
              <a:gd name="connsiteX2" fmla="*/ 898358 w 1633087"/>
              <a:gd name="connsiteY2" fmla="*/ 401053 h 770021"/>
              <a:gd name="connsiteX3" fmla="*/ 1309036 w 1633087"/>
              <a:gd name="connsiteY3" fmla="*/ 6418 h 770021"/>
              <a:gd name="connsiteX4" fmla="*/ 1633087 w 1633087"/>
              <a:gd name="connsiteY4" fmla="*/ 0 h 770021"/>
              <a:gd name="connsiteX0" fmla="*/ 0 w 1633087"/>
              <a:gd name="connsiteY0" fmla="*/ 770021 h 770021"/>
              <a:gd name="connsiteX1" fmla="*/ 308009 w 1633087"/>
              <a:gd name="connsiteY1" fmla="*/ 760396 h 770021"/>
              <a:gd name="connsiteX2" fmla="*/ 898358 w 1633087"/>
              <a:gd name="connsiteY2" fmla="*/ 401053 h 770021"/>
              <a:gd name="connsiteX3" fmla="*/ 1309036 w 1633087"/>
              <a:gd name="connsiteY3" fmla="*/ 6418 h 770021"/>
              <a:gd name="connsiteX4" fmla="*/ 1633087 w 1633087"/>
              <a:gd name="connsiteY4" fmla="*/ 0 h 770021"/>
              <a:gd name="connsiteX0" fmla="*/ 0 w 1633087"/>
              <a:gd name="connsiteY0" fmla="*/ 770021 h 770021"/>
              <a:gd name="connsiteX1" fmla="*/ 308009 w 1633087"/>
              <a:gd name="connsiteY1" fmla="*/ 760396 h 770021"/>
              <a:gd name="connsiteX2" fmla="*/ 898358 w 1633087"/>
              <a:gd name="connsiteY2" fmla="*/ 401053 h 770021"/>
              <a:gd name="connsiteX3" fmla="*/ 1309036 w 1633087"/>
              <a:gd name="connsiteY3" fmla="*/ 6418 h 770021"/>
              <a:gd name="connsiteX4" fmla="*/ 1633087 w 1633087"/>
              <a:gd name="connsiteY4" fmla="*/ 0 h 77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087" h="770021">
                <a:moveTo>
                  <a:pt x="0" y="770021"/>
                </a:moveTo>
                <a:cubicBezTo>
                  <a:pt x="6952" y="765208"/>
                  <a:pt x="-17645" y="777508"/>
                  <a:pt x="308009" y="760396"/>
                </a:cubicBezTo>
                <a:cubicBezTo>
                  <a:pt x="697832" y="746494"/>
                  <a:pt x="777785" y="571606"/>
                  <a:pt x="898358" y="401053"/>
                </a:cubicBezTo>
                <a:cubicBezTo>
                  <a:pt x="1023487" y="224055"/>
                  <a:pt x="1148080" y="12300"/>
                  <a:pt x="1309036" y="6418"/>
                </a:cubicBezTo>
                <a:cubicBezTo>
                  <a:pt x="1469992" y="536"/>
                  <a:pt x="1525070" y="2139"/>
                  <a:pt x="1633087" y="0"/>
                </a:cubicBez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1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90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 </cp:lastModifiedBy>
  <cp:revision>27</cp:revision>
  <cp:lastPrinted>2021-03-16T15:59:14Z</cp:lastPrinted>
  <dcterms:created xsi:type="dcterms:W3CDTF">2020-04-18T15:13:27Z</dcterms:created>
  <dcterms:modified xsi:type="dcterms:W3CDTF">2023-02-08T10:28:37Z</dcterms:modified>
</cp:coreProperties>
</file>