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5"/>
    <p:restoredTop sz="94820"/>
  </p:normalViewPr>
  <p:slideViewPr>
    <p:cSldViewPr snapToGrid="0" snapToObjects="1">
      <p:cViewPr varScale="1">
        <p:scale>
          <a:sx n="97" d="100"/>
          <a:sy n="97" d="100"/>
        </p:scale>
        <p:origin x="20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6ED19-A337-6A47-8B91-5FCFB4EC1BD0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36A6F-ACC5-ED49-94A7-88D8BAF8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3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36A6F-ACC5-ED49-94A7-88D8BAF8DE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7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B698-EEFC-FA47-AD1B-B8AE0859C85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0B09-CBAB-9344-A60C-B88BF00F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0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B698-EEFC-FA47-AD1B-B8AE0859C85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0B09-CBAB-9344-A60C-B88BF00F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0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B698-EEFC-FA47-AD1B-B8AE0859C85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0B09-CBAB-9344-A60C-B88BF00F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1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B698-EEFC-FA47-AD1B-B8AE0859C85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0B09-CBAB-9344-A60C-B88BF00F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9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B698-EEFC-FA47-AD1B-B8AE0859C85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0B09-CBAB-9344-A60C-B88BF00F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9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B698-EEFC-FA47-AD1B-B8AE0859C85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0B09-CBAB-9344-A60C-B88BF00F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B698-EEFC-FA47-AD1B-B8AE0859C85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0B09-CBAB-9344-A60C-B88BF00F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2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B698-EEFC-FA47-AD1B-B8AE0859C85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0B09-CBAB-9344-A60C-B88BF00F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0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B698-EEFC-FA47-AD1B-B8AE0859C85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0B09-CBAB-9344-A60C-B88BF00F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4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B698-EEFC-FA47-AD1B-B8AE0859C85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0B09-CBAB-9344-A60C-B88BF00F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9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B698-EEFC-FA47-AD1B-B8AE0859C85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0B09-CBAB-9344-A60C-B88BF00F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4B698-EEFC-FA47-AD1B-B8AE0859C85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D0B09-CBAB-9344-A60C-B88BF00F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782572" y="1038386"/>
            <a:ext cx="1940322" cy="2779852"/>
            <a:chOff x="1119632" y="1038386"/>
            <a:chExt cx="1940322" cy="2779852"/>
          </a:xfrm>
        </p:grpSpPr>
        <p:grpSp>
          <p:nvGrpSpPr>
            <p:cNvPr id="30" name="Group 29"/>
            <p:cNvGrpSpPr/>
            <p:nvPr/>
          </p:nvGrpSpPr>
          <p:grpSpPr>
            <a:xfrm>
              <a:off x="1119632" y="1038386"/>
              <a:ext cx="1940322" cy="712922"/>
              <a:chOff x="1119632" y="1038386"/>
              <a:chExt cx="1940322" cy="7129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1119632" y="1038386"/>
                    <a:ext cx="712922" cy="71292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9632" y="1038386"/>
                    <a:ext cx="712922" cy="71292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2347032" y="1038386"/>
                    <a:ext cx="712922" cy="71292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7032" y="1038386"/>
                    <a:ext cx="712922" cy="71292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/>
            <p:cNvGrpSpPr/>
            <p:nvPr/>
          </p:nvGrpSpPr>
          <p:grpSpPr>
            <a:xfrm>
              <a:off x="1119632" y="3105316"/>
              <a:ext cx="1940322" cy="712922"/>
              <a:chOff x="1119632" y="3105316"/>
              <a:chExt cx="1940322" cy="7129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119632" y="3105316"/>
                    <a:ext cx="712922" cy="71292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9632" y="3105316"/>
                    <a:ext cx="712922" cy="71292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2347032" y="3105316"/>
                    <a:ext cx="712922" cy="71292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7032" y="3105316"/>
                    <a:ext cx="712922" cy="71292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2" name="Group 31"/>
          <p:cNvGrpSpPr/>
          <p:nvPr/>
        </p:nvGrpSpPr>
        <p:grpSpPr>
          <a:xfrm>
            <a:off x="1782572" y="5172246"/>
            <a:ext cx="1940322" cy="712922"/>
            <a:chOff x="1119632" y="5172246"/>
            <a:chExt cx="1940322" cy="712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119632" y="5172246"/>
                  <a:ext cx="712922" cy="71292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632" y="5172246"/>
                  <a:ext cx="712922" cy="71292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347032" y="5172246"/>
                  <a:ext cx="712922" cy="71292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7032" y="5172246"/>
                  <a:ext cx="712922" cy="71292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217867" y="2071851"/>
                <a:ext cx="712922" cy="712922"/>
              </a:xfrm>
              <a:prstGeom prst="rect">
                <a:avLst/>
              </a:prstGeom>
              <a:solidFill>
                <a:schemeClr val="bg1"/>
              </a:solidFill>
              <a:ln w="12700" cmpd="dbl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867" y="2071851"/>
                <a:ext cx="712922" cy="71292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mpd="dbl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8606723" y="2130570"/>
                <a:ext cx="1796400" cy="578568"/>
              </a:xfrm>
              <a:prstGeom prst="rect">
                <a:avLst/>
              </a:prstGeom>
              <a:solidFill>
                <a:schemeClr val="bg1"/>
              </a:solidFill>
              <a:ln w="12700" cmpd="dbl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12</m:t>
                          </m:r>
                        </m:sub>
                        <m:sup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p>
                      </m:sSubSup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12</m:t>
                          </m:r>
                        </m:sub>
                        <m:sup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p>
                      </m:sSubSup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 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12</m:t>
                          </m:r>
                        </m:sub>
                        <m:sup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4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723" y="2130570"/>
                <a:ext cx="1796400" cy="578568"/>
              </a:xfrm>
              <a:prstGeom prst="rect">
                <a:avLst/>
              </a:prstGeom>
              <a:blipFill rotWithShape="0">
                <a:blip r:embed="rId10"/>
                <a:stretch>
                  <a:fillRect l="-3030" b="-4167"/>
                </a:stretch>
              </a:blipFill>
              <a:ln w="12700" cmpd="dbl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5713580" y="1512140"/>
            <a:ext cx="2044995" cy="1832345"/>
            <a:chOff x="5050640" y="1592226"/>
            <a:chExt cx="2044995" cy="18323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5050640" y="1592226"/>
                  <a:ext cx="2044995" cy="75293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0640" y="1592226"/>
                  <a:ext cx="2044995" cy="75293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5050640" y="2671641"/>
                  <a:ext cx="2044995" cy="752930"/>
                </a:xfrm>
                <a:prstGeom prst="rect">
                  <a:avLst/>
                </a:prstGeom>
                <a:solidFill>
                  <a:schemeClr val="bg1"/>
                </a:solidFill>
                <a:ln w="12700" cmpd="dbl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0640" y="2671641"/>
                  <a:ext cx="2044995" cy="75293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12700" cmpd="dbl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022091" y="4830354"/>
                <a:ext cx="7377134" cy="4981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func>
                            <m:funcPr>
                              <m:ctrlPr>
                                <a:rPr lang="en-AU" sz="24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mr-IN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b="0" i="1" smtClean="0">
                                          <a:latin typeface="Cambria Math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AU" sz="24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b="0" i="1" smtClea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AU" sz="24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acc>
                      <m:r>
                        <a:rPr lang="en-AU" sz="2400" b="0" i="1" smtClean="0">
                          <a:latin typeface="Cambria Math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AU" sz="24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AU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AU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,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sup>
                          </m:sSubSup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sup>
                          </m:sSubSup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sup>
                          </m:sSubSup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AU" sz="24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091" y="4830354"/>
                <a:ext cx="7377134" cy="49815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624587" y="5351386"/>
                <a:ext cx="1539780" cy="461665"/>
              </a:xfrm>
              <a:prstGeom prst="rect">
                <a:avLst/>
              </a:prstGeom>
              <a:ln w="1270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AU" sz="24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AU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587" y="5351386"/>
                <a:ext cx="1539780" cy="461665"/>
              </a:xfrm>
              <a:prstGeom prst="rect">
                <a:avLst/>
              </a:prstGeom>
              <a:blipFill rotWithShape="0">
                <a:blip r:embed="rId14"/>
                <a:stretch>
                  <a:fillRect r="-794" b="-17105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97765" y="6158578"/>
                <a:ext cx="2561104" cy="496867"/>
              </a:xfrm>
              <a:prstGeom prst="rect">
                <a:avLst/>
              </a:prstGeom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func>
                            <m:funcPr>
                              <m:ctrlPr>
                                <a:rPr lang="en-AU" sz="24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mr-IN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b="0" i="1" smtClean="0">
                                          <a:latin typeface="Cambria Math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AU" sz="24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b="0" i="1" smtClea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AU" sz="24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acc>
                      <m:r>
                        <m:rPr>
                          <m:nor/>
                        </m:rPr>
                        <a:rPr lang="en-AU" sz="2400" dirty="0" smtClean="0"/>
                        <m:t>⫫</m:t>
                      </m:r>
                      <m:r>
                        <m:rPr>
                          <m:nor/>
                        </m:rPr>
                        <a:rPr lang="en-AU" sz="2400" b="0" i="0" dirty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AU" sz="2400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765" y="6158578"/>
                <a:ext cx="2561104" cy="49686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651174" y="6197121"/>
                <a:ext cx="2561104" cy="461665"/>
              </a:xfrm>
              <a:prstGeom prst="rect">
                <a:avLst/>
              </a:prstGeom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n-AU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</m:e>
                      </m:d>
                      <m:r>
                        <m:rPr>
                          <m:nor/>
                        </m:rPr>
                        <a:rPr lang="en-AU" sz="2400" dirty="0" smtClean="0"/>
                        <m:t>⫫</m:t>
                      </m:r>
                      <m:r>
                        <m:rPr>
                          <m:nor/>
                        </m:rPr>
                        <a:rPr lang="en-AU" sz="2400" b="0" i="0" dirty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AU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174" y="6197121"/>
                <a:ext cx="2561104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2000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>
            <a:cxnSpLocks/>
          </p:cNvCxnSpPr>
          <p:nvPr/>
        </p:nvCxnSpPr>
        <p:spPr>
          <a:xfrm flipH="1">
            <a:off x="1588770" y="4630379"/>
            <a:ext cx="9658350" cy="0"/>
          </a:xfrm>
          <a:prstGeom prst="line">
            <a:avLst/>
          </a:prstGeom>
          <a:ln w="381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139033" y="2591555"/>
            <a:ext cx="1779171" cy="3764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120386" y="1953457"/>
            <a:ext cx="1779171" cy="3764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093966" y="1888605"/>
            <a:ext cx="470158" cy="3807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093966" y="2561882"/>
            <a:ext cx="470158" cy="3807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908031" y="1892928"/>
            <a:ext cx="541164" cy="53538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 rot="16200000">
            <a:off x="2101481" y="475203"/>
            <a:ext cx="889585" cy="851774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rot="16200000">
            <a:off x="3355877" y="710580"/>
            <a:ext cx="360000" cy="360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>
            <a:off x="5894460" y="456297"/>
            <a:ext cx="889585" cy="851774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>
          <a:xfrm>
            <a:off x="6161256" y="710802"/>
            <a:ext cx="360000" cy="360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521256" y="878686"/>
            <a:ext cx="15870" cy="5180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781903" y="870344"/>
            <a:ext cx="15870" cy="5180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546273" y="456297"/>
            <a:ext cx="37949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3" idx="0"/>
          </p:cNvCxnSpPr>
          <p:nvPr/>
        </p:nvCxnSpPr>
        <p:spPr>
          <a:xfrm flipV="1">
            <a:off x="3535877" y="710802"/>
            <a:ext cx="28053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872350" y="620818"/>
            <a:ext cx="1929500" cy="19295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862585" y="806701"/>
            <a:ext cx="1796400" cy="17964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c 70"/>
          <p:cNvSpPr/>
          <p:nvPr/>
        </p:nvSpPr>
        <p:spPr>
          <a:xfrm>
            <a:off x="2803531" y="456076"/>
            <a:ext cx="1280066" cy="1280066"/>
          </a:xfrm>
          <a:prstGeom prst="arc">
            <a:avLst>
              <a:gd name="adj1" fmla="val 16200000"/>
              <a:gd name="adj2" fmla="val 187634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/>
          <p:cNvSpPr/>
          <p:nvPr/>
        </p:nvSpPr>
        <p:spPr>
          <a:xfrm rot="5400000" flipV="1">
            <a:off x="2101481" y="3546689"/>
            <a:ext cx="889585" cy="851774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/>
          <p:cNvSpPr/>
          <p:nvPr/>
        </p:nvSpPr>
        <p:spPr>
          <a:xfrm flipV="1">
            <a:off x="5894460" y="3560279"/>
            <a:ext cx="889585" cy="851774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6781903" y="3485306"/>
            <a:ext cx="15870" cy="5180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cxnSpLocks/>
          </p:cNvCxnSpPr>
          <p:nvPr/>
        </p:nvCxnSpPr>
        <p:spPr>
          <a:xfrm flipV="1">
            <a:off x="2569133" y="4405923"/>
            <a:ext cx="6792224" cy="11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 flipV="1">
            <a:off x="3328577" y="3447847"/>
            <a:ext cx="5998491" cy="701666"/>
            <a:chOff x="7903493" y="774692"/>
            <a:chExt cx="5998491" cy="701666"/>
          </a:xfrm>
        </p:grpSpPr>
        <p:sp>
          <p:nvSpPr>
            <p:cNvPr id="83" name="Arc 82"/>
            <p:cNvSpPr/>
            <p:nvPr/>
          </p:nvSpPr>
          <p:spPr>
            <a:xfrm rot="16200000">
              <a:off x="7903493" y="790236"/>
              <a:ext cx="360000" cy="36000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/>
            <p:cNvSpPr/>
            <p:nvPr/>
          </p:nvSpPr>
          <p:spPr>
            <a:xfrm>
              <a:off x="10708872" y="790458"/>
              <a:ext cx="360000" cy="36000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11068872" y="958342"/>
              <a:ext cx="15870" cy="5180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8083493" y="774692"/>
              <a:ext cx="5818491" cy="4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Arc 99"/>
          <p:cNvSpPr/>
          <p:nvPr/>
        </p:nvSpPr>
        <p:spPr>
          <a:xfrm>
            <a:off x="3260484" y="713792"/>
            <a:ext cx="720000" cy="720000"/>
          </a:xfrm>
          <a:prstGeom prst="arc">
            <a:avLst>
              <a:gd name="adj1" fmla="val 16200000"/>
              <a:gd name="adj2" fmla="val 187634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c 105"/>
          <p:cNvSpPr/>
          <p:nvPr/>
        </p:nvSpPr>
        <p:spPr>
          <a:xfrm flipV="1">
            <a:off x="8893705" y="3554149"/>
            <a:ext cx="889585" cy="851774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c 106"/>
          <p:cNvSpPr/>
          <p:nvPr/>
        </p:nvSpPr>
        <p:spPr>
          <a:xfrm flipV="1">
            <a:off x="9158498" y="3792576"/>
            <a:ext cx="360000" cy="360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9783290" y="2902029"/>
            <a:ext cx="0" cy="10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9518498" y="2902029"/>
            <a:ext cx="0" cy="10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 flipV="1">
            <a:off x="4575140" y="2898368"/>
            <a:ext cx="4712143" cy="1033055"/>
            <a:chOff x="6126266" y="698379"/>
            <a:chExt cx="4712143" cy="1033055"/>
          </a:xfrm>
        </p:grpSpPr>
        <p:sp>
          <p:nvSpPr>
            <p:cNvPr id="118" name="Arc 117"/>
            <p:cNvSpPr/>
            <p:nvPr/>
          </p:nvSpPr>
          <p:spPr>
            <a:xfrm rot="16200000">
              <a:off x="6126266" y="698379"/>
              <a:ext cx="360000" cy="36000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Arc 118"/>
            <p:cNvSpPr/>
            <p:nvPr/>
          </p:nvSpPr>
          <p:spPr>
            <a:xfrm>
              <a:off x="10478409" y="698379"/>
              <a:ext cx="360000" cy="36000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10838409" y="866263"/>
              <a:ext cx="0" cy="8651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6306266" y="698379"/>
              <a:ext cx="435214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/>
          <p:nvPr/>
        </p:nvCxnSpPr>
        <p:spPr>
          <a:xfrm>
            <a:off x="4567188" y="2874860"/>
            <a:ext cx="0" cy="870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06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202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cp:lastPrinted>2020-03-05T13:55:17Z</cp:lastPrinted>
  <dcterms:created xsi:type="dcterms:W3CDTF">2020-03-05T10:19:50Z</dcterms:created>
  <dcterms:modified xsi:type="dcterms:W3CDTF">2021-03-11T14:32:20Z</dcterms:modified>
</cp:coreProperties>
</file>