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8999538" cy="9720263"/>
  <p:notesSz cx="6858000" cy="9144000"/>
  <p:defaultTextStyle>
    <a:defPPr>
      <a:defRPr lang="en-US"/>
    </a:defPPr>
    <a:lvl1pPr marL="0" algn="l" defTabSz="792419" rtl="0" eaLnBrk="1" latinLnBrk="0" hangingPunct="1">
      <a:defRPr sz="1560" kern="1200">
        <a:solidFill>
          <a:schemeClr val="tx1"/>
        </a:solidFill>
        <a:latin typeface="+mn-lt"/>
        <a:ea typeface="+mn-ea"/>
        <a:cs typeface="+mn-cs"/>
      </a:defRPr>
    </a:lvl1pPr>
    <a:lvl2pPr marL="396210" algn="l" defTabSz="792419" rtl="0" eaLnBrk="1" latinLnBrk="0" hangingPunct="1">
      <a:defRPr sz="1560" kern="1200">
        <a:solidFill>
          <a:schemeClr val="tx1"/>
        </a:solidFill>
        <a:latin typeface="+mn-lt"/>
        <a:ea typeface="+mn-ea"/>
        <a:cs typeface="+mn-cs"/>
      </a:defRPr>
    </a:lvl2pPr>
    <a:lvl3pPr marL="792419" algn="l" defTabSz="792419" rtl="0" eaLnBrk="1" latinLnBrk="0" hangingPunct="1">
      <a:defRPr sz="1560" kern="1200">
        <a:solidFill>
          <a:schemeClr val="tx1"/>
        </a:solidFill>
        <a:latin typeface="+mn-lt"/>
        <a:ea typeface="+mn-ea"/>
        <a:cs typeface="+mn-cs"/>
      </a:defRPr>
    </a:lvl3pPr>
    <a:lvl4pPr marL="1188629" algn="l" defTabSz="792419" rtl="0" eaLnBrk="1" latinLnBrk="0" hangingPunct="1">
      <a:defRPr sz="1560" kern="1200">
        <a:solidFill>
          <a:schemeClr val="tx1"/>
        </a:solidFill>
        <a:latin typeface="+mn-lt"/>
        <a:ea typeface="+mn-ea"/>
        <a:cs typeface="+mn-cs"/>
      </a:defRPr>
    </a:lvl4pPr>
    <a:lvl5pPr marL="1584838" algn="l" defTabSz="792419" rtl="0" eaLnBrk="1" latinLnBrk="0" hangingPunct="1">
      <a:defRPr sz="1560" kern="1200">
        <a:solidFill>
          <a:schemeClr val="tx1"/>
        </a:solidFill>
        <a:latin typeface="+mn-lt"/>
        <a:ea typeface="+mn-ea"/>
        <a:cs typeface="+mn-cs"/>
      </a:defRPr>
    </a:lvl5pPr>
    <a:lvl6pPr marL="1981048" algn="l" defTabSz="792419" rtl="0" eaLnBrk="1" latinLnBrk="0" hangingPunct="1">
      <a:defRPr sz="1560" kern="1200">
        <a:solidFill>
          <a:schemeClr val="tx1"/>
        </a:solidFill>
        <a:latin typeface="+mn-lt"/>
        <a:ea typeface="+mn-ea"/>
        <a:cs typeface="+mn-cs"/>
      </a:defRPr>
    </a:lvl6pPr>
    <a:lvl7pPr marL="2377257" algn="l" defTabSz="792419" rtl="0" eaLnBrk="1" latinLnBrk="0" hangingPunct="1">
      <a:defRPr sz="1560" kern="1200">
        <a:solidFill>
          <a:schemeClr val="tx1"/>
        </a:solidFill>
        <a:latin typeface="+mn-lt"/>
        <a:ea typeface="+mn-ea"/>
        <a:cs typeface="+mn-cs"/>
      </a:defRPr>
    </a:lvl7pPr>
    <a:lvl8pPr marL="2773467" algn="l" defTabSz="792419" rtl="0" eaLnBrk="1" latinLnBrk="0" hangingPunct="1">
      <a:defRPr sz="1560" kern="1200">
        <a:solidFill>
          <a:schemeClr val="tx1"/>
        </a:solidFill>
        <a:latin typeface="+mn-lt"/>
        <a:ea typeface="+mn-ea"/>
        <a:cs typeface="+mn-cs"/>
      </a:defRPr>
    </a:lvl8pPr>
    <a:lvl9pPr marL="3169676" algn="l" defTabSz="792419" rtl="0" eaLnBrk="1" latinLnBrk="0" hangingPunct="1">
      <a:defRPr sz="1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3"/>
    <p:restoredTop sz="94676"/>
  </p:normalViewPr>
  <p:slideViewPr>
    <p:cSldViewPr snapToGrid="0" snapToObjects="1">
      <p:cViewPr>
        <p:scale>
          <a:sx n="83" d="100"/>
          <a:sy n="83" d="100"/>
        </p:scale>
        <p:origin x="1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590794"/>
            <a:ext cx="7649607" cy="338409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5105389"/>
            <a:ext cx="6749654" cy="2346813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9937-A4CD-284C-9950-B97FCEEBD82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68E1-8152-594C-8308-050DE31290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9937-A4CD-284C-9950-B97FCEEBD82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68E1-8152-594C-8308-050DE31290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517514"/>
            <a:ext cx="1940525" cy="823747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517514"/>
            <a:ext cx="5709082" cy="823747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9937-A4CD-284C-9950-B97FCEEBD82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68E1-8152-594C-8308-050DE31290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9937-A4CD-284C-9950-B97FCEEBD82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68E1-8152-594C-8308-050DE31290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423318"/>
            <a:ext cx="7762102" cy="4043359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504929"/>
            <a:ext cx="7762102" cy="2126307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9937-A4CD-284C-9950-B97FCEEBD82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68E1-8152-594C-8308-050DE31290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587570"/>
            <a:ext cx="3824804" cy="61674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587570"/>
            <a:ext cx="3824804" cy="61674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9937-A4CD-284C-9950-B97FCEEBD82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68E1-8152-594C-8308-050DE31290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517516"/>
            <a:ext cx="7762102" cy="18788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382815"/>
            <a:ext cx="3807226" cy="116778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550596"/>
            <a:ext cx="3807226" cy="5222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382815"/>
            <a:ext cx="3825976" cy="116778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550596"/>
            <a:ext cx="3825976" cy="5222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9937-A4CD-284C-9950-B97FCEEBD82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68E1-8152-594C-8308-050DE31290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9937-A4CD-284C-9950-B97FCEEBD82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68E1-8152-594C-8308-050DE31290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9937-A4CD-284C-9950-B97FCEEBD82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68E1-8152-594C-8308-050DE31290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648018"/>
            <a:ext cx="2902585" cy="2268061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399540"/>
            <a:ext cx="4556016" cy="6907687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916079"/>
            <a:ext cx="2902585" cy="540239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9937-A4CD-284C-9950-B97FCEEBD82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68E1-8152-594C-8308-050DE31290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648018"/>
            <a:ext cx="2902585" cy="2268061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399540"/>
            <a:ext cx="4556016" cy="6907687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916079"/>
            <a:ext cx="2902585" cy="540239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9937-A4CD-284C-9950-B97FCEEBD82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68E1-8152-594C-8308-050DE31290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517516"/>
            <a:ext cx="7762102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587570"/>
            <a:ext cx="7762102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9009246"/>
            <a:ext cx="202489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79937-A4CD-284C-9950-B97FCEEBD828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9009246"/>
            <a:ext cx="3037344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9009246"/>
            <a:ext cx="202489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768E1-8152-594C-8308-050DE3129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3"/>
          <p:cNvGrpSpPr/>
          <p:nvPr/>
        </p:nvGrpSpPr>
        <p:grpSpPr>
          <a:xfrm>
            <a:off x="957265" y="772457"/>
            <a:ext cx="7085009" cy="8331079"/>
            <a:chOff x="659227" y="299821"/>
            <a:chExt cx="7085009" cy="8331079"/>
          </a:xfrm>
        </p:grpSpPr>
        <p:sp>
          <p:nvSpPr>
            <p:cNvPr id="4" name="Oval 3"/>
            <p:cNvSpPr/>
            <p:nvPr/>
          </p:nvSpPr>
          <p:spPr>
            <a:xfrm>
              <a:off x="678309" y="1385652"/>
              <a:ext cx="1057672" cy="10576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2000" i="1" dirty="0" smtClean="0">
                  <a:solidFill>
                    <a:srgbClr val="FF0000"/>
                  </a:solidFill>
                </a:rPr>
                <a:t>X</a:t>
              </a:r>
              <a:r>
                <a:rPr lang="en-US" sz="2000" i="1" baseline="-25000" dirty="0" smtClean="0">
                  <a:solidFill>
                    <a:srgbClr val="FF0000"/>
                  </a:solidFill>
                </a:rPr>
                <a:t>i</a:t>
              </a:r>
              <a:endParaRPr lang="en-US" sz="2000" i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650999" y="1385652"/>
              <a:ext cx="1057672" cy="10576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2000" i="1" dirty="0" smtClean="0">
                  <a:solidFill>
                    <a:srgbClr val="FF0000"/>
                  </a:solidFill>
                </a:rPr>
                <a:t>EA</a:t>
              </a:r>
              <a:endParaRPr lang="en-US" sz="2000" i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428875" y="2944060"/>
              <a:ext cx="1529230" cy="8040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AU" sz="2000" i="1" smtClean="0">
                  <a:solidFill>
                    <a:schemeClr val="tx1"/>
                  </a:solidFill>
                </a:rPr>
                <a:t>v3</a:t>
              </a:r>
              <a:r>
                <a:rPr lang="en-US" sz="2000" i="1" dirty="0" smtClean="0">
                  <a:solidFill>
                    <a:schemeClr val="tx1"/>
                  </a:solidFill>
                </a:rPr>
                <a:t> </a:t>
              </a:r>
              <a:r>
                <a:rPr lang="en-US" sz="2000" i="1" dirty="0">
                  <a:solidFill>
                    <a:schemeClr val="tx1"/>
                  </a:solidFill>
                </a:rPr>
                <a:t>(fit)</a:t>
              </a:r>
              <a:endParaRPr lang="en-US" sz="2000" i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735982" y="1914489"/>
              <a:ext cx="915017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4" idx="4"/>
              <a:endCxn id="6" idx="1"/>
            </p:cNvCxnSpPr>
            <p:nvPr/>
          </p:nvCxnSpPr>
          <p:spPr>
            <a:xfrm>
              <a:off x="1207145" y="2443324"/>
              <a:ext cx="445681" cy="618492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4"/>
              <a:endCxn id="6" idx="7"/>
            </p:cNvCxnSpPr>
            <p:nvPr/>
          </p:nvCxnSpPr>
          <p:spPr>
            <a:xfrm flipH="1">
              <a:off x="2734154" y="2443324"/>
              <a:ext cx="445681" cy="618492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038222" y="3903522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A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364004" y="3903522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B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000001" y="8107680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338356" y="8077133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4653591" y="1385652"/>
              <a:ext cx="1057672" cy="10576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2000" i="1" dirty="0" smtClean="0">
                  <a:solidFill>
                    <a:srgbClr val="FF0000"/>
                  </a:solidFill>
                </a:rPr>
                <a:t>X</a:t>
              </a:r>
              <a:r>
                <a:rPr lang="en-US" sz="2000" i="1" baseline="-25000" dirty="0" smtClean="0">
                  <a:solidFill>
                    <a:srgbClr val="FF0000"/>
                  </a:solidFill>
                </a:rPr>
                <a:t>i</a:t>
              </a:r>
              <a:endParaRPr lang="en-US" sz="2000" i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6626281" y="1385652"/>
              <a:ext cx="1057672" cy="10576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2000" i="1" dirty="0" smtClean="0">
                  <a:solidFill>
                    <a:srgbClr val="FF0000"/>
                  </a:solidFill>
                </a:rPr>
                <a:t>EA</a:t>
              </a:r>
              <a:endParaRPr lang="en-US" sz="2000" i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5404157" y="2944060"/>
              <a:ext cx="1529230" cy="8040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AU" sz="2000" i="1" dirty="0" smtClean="0">
                  <a:solidFill>
                    <a:schemeClr val="tx1"/>
                  </a:solidFill>
                </a:rPr>
                <a:t>v4</a:t>
              </a:r>
              <a:r>
                <a:rPr lang="en-US" sz="2000" i="1" dirty="0" smtClean="0">
                  <a:solidFill>
                    <a:schemeClr val="tx1"/>
                  </a:solidFill>
                </a:rPr>
                <a:t> </a:t>
              </a:r>
              <a:r>
                <a:rPr lang="en-US" sz="2000" i="1" dirty="0">
                  <a:solidFill>
                    <a:schemeClr val="tx1"/>
                  </a:solidFill>
                </a:rPr>
                <a:t>(fit)</a:t>
              </a:r>
              <a:endParaRPr lang="en-US" sz="2000" i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>
              <a:off x="5711264" y="1914489"/>
              <a:ext cx="915017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71" idx="4"/>
              <a:endCxn id="73" idx="1"/>
            </p:cNvCxnSpPr>
            <p:nvPr/>
          </p:nvCxnSpPr>
          <p:spPr>
            <a:xfrm>
              <a:off x="5182427" y="2443324"/>
              <a:ext cx="445681" cy="618492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72" idx="4"/>
              <a:endCxn id="73" idx="7"/>
            </p:cNvCxnSpPr>
            <p:nvPr/>
          </p:nvCxnSpPr>
          <p:spPr>
            <a:xfrm flipH="1">
              <a:off x="6709436" y="2443324"/>
              <a:ext cx="445681" cy="618492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5607358" y="299821"/>
              <a:ext cx="1080000" cy="73073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AU" sz="2000" i="1" dirty="0" smtClean="0">
                  <a:solidFill>
                    <a:srgbClr val="FF0000"/>
                  </a:solidFill>
                </a:rPr>
                <a:t>v3(X</a:t>
              </a:r>
              <a:r>
                <a:rPr lang="en-AU" sz="2000" i="1" baseline="-25000" dirty="0" smtClean="0">
                  <a:solidFill>
                    <a:srgbClr val="FF0000"/>
                  </a:solidFill>
                </a:rPr>
                <a:t>i</a:t>
              </a:r>
              <a:r>
                <a:rPr lang="en-AU" sz="2000" i="1" dirty="0" smtClean="0">
                  <a:solidFill>
                    <a:srgbClr val="FF0000"/>
                  </a:solidFill>
                </a:rPr>
                <a:t>)</a:t>
              </a:r>
              <a:endParaRPr lang="en-US" sz="2000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76" name="Straight Arrow Connector 75"/>
            <p:cNvCxnSpPr>
              <a:stCxn id="69" idx="0"/>
              <a:endCxn id="75" idx="3"/>
            </p:cNvCxnSpPr>
            <p:nvPr/>
          </p:nvCxnSpPr>
          <p:spPr>
            <a:xfrm flipV="1">
              <a:off x="5182427" y="923542"/>
              <a:ext cx="583093" cy="46211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75" idx="5"/>
              <a:endCxn id="70" idx="0"/>
            </p:cNvCxnSpPr>
            <p:nvPr/>
          </p:nvCxnSpPr>
          <p:spPr>
            <a:xfrm>
              <a:off x="6529196" y="923542"/>
              <a:ext cx="625921" cy="46211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59227" y="6627736"/>
              <a:ext cx="1057672" cy="10576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2000" i="1" dirty="0" smtClean="0">
                  <a:solidFill>
                    <a:srgbClr val="FF0000"/>
                  </a:solidFill>
                </a:rPr>
                <a:t>X</a:t>
              </a:r>
              <a:r>
                <a:rPr lang="en-US" sz="2000" i="1" baseline="-25000" dirty="0" smtClean="0">
                  <a:solidFill>
                    <a:srgbClr val="FF0000"/>
                  </a:solidFill>
                </a:rPr>
                <a:t>i</a:t>
              </a:r>
              <a:endParaRPr lang="en-US" sz="2000" i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2631917" y="6627736"/>
              <a:ext cx="1057672" cy="10576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2000" i="1" dirty="0" smtClean="0">
                  <a:solidFill>
                    <a:srgbClr val="FF0000"/>
                  </a:solidFill>
                </a:rPr>
                <a:t>EA</a:t>
              </a:r>
              <a:endParaRPr lang="en-US" sz="2000" i="1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>
              <a:off x="1716900" y="7156573"/>
              <a:ext cx="915017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1612994" y="5541905"/>
              <a:ext cx="1080000" cy="7307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AU" sz="2000" i="1" dirty="0" smtClean="0">
                  <a:solidFill>
                    <a:schemeClr val="tx1"/>
                  </a:solidFill>
                </a:rPr>
                <a:t>v4(X</a:t>
              </a:r>
              <a:r>
                <a:rPr lang="en-AU" sz="2000" i="1" baseline="-25000" dirty="0" smtClean="0">
                  <a:solidFill>
                    <a:schemeClr val="tx1"/>
                  </a:solidFill>
                </a:rPr>
                <a:t>i</a:t>
              </a:r>
              <a:r>
                <a:rPr lang="en-AU" sz="2000" i="1" dirty="0" smtClean="0">
                  <a:solidFill>
                    <a:schemeClr val="tx1"/>
                  </a:solidFill>
                </a:rPr>
                <a:t>)</a:t>
              </a:r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Straight Arrow Connector 96"/>
            <p:cNvCxnSpPr>
              <a:stCxn id="90" idx="0"/>
              <a:endCxn id="96" idx="3"/>
            </p:cNvCxnSpPr>
            <p:nvPr/>
          </p:nvCxnSpPr>
          <p:spPr>
            <a:xfrm flipV="1">
              <a:off x="1188063" y="6165626"/>
              <a:ext cx="583093" cy="4621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96" idx="5"/>
              <a:endCxn id="91" idx="0"/>
            </p:cNvCxnSpPr>
            <p:nvPr/>
          </p:nvCxnSpPr>
          <p:spPr>
            <a:xfrm>
              <a:off x="2534832" y="6165626"/>
              <a:ext cx="625921" cy="4621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4643681" y="6627736"/>
              <a:ext cx="1057672" cy="10576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2000" i="1" dirty="0" smtClean="0">
                  <a:solidFill>
                    <a:srgbClr val="FF0000"/>
                  </a:solidFill>
                </a:rPr>
                <a:t>X</a:t>
              </a:r>
              <a:r>
                <a:rPr lang="en-US" sz="2000" i="1" baseline="-25000" dirty="0" smtClean="0">
                  <a:solidFill>
                    <a:srgbClr val="FF0000"/>
                  </a:solidFill>
                </a:rPr>
                <a:t>i</a:t>
              </a:r>
              <a:endParaRPr lang="en-US" sz="2000" i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6616371" y="6627736"/>
              <a:ext cx="1057672" cy="10576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2000" i="1" dirty="0" smtClean="0">
                  <a:solidFill>
                    <a:srgbClr val="FF0000"/>
                  </a:solidFill>
                </a:rPr>
                <a:t>EA</a:t>
              </a:r>
              <a:endParaRPr lang="en-US" sz="2000" i="1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>
              <a:off x="5701354" y="7156573"/>
              <a:ext cx="915017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5618862" y="5822097"/>
              <a:ext cx="1080000" cy="64928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AU" sz="2000" i="1" dirty="0" smtClean="0">
                  <a:solidFill>
                    <a:srgbClr val="FF0000"/>
                  </a:solidFill>
                </a:rPr>
                <a:t>v3(X</a:t>
              </a:r>
              <a:r>
                <a:rPr lang="en-AU" sz="2000" i="1" baseline="-25000" dirty="0" smtClean="0">
                  <a:solidFill>
                    <a:srgbClr val="FF0000"/>
                  </a:solidFill>
                </a:rPr>
                <a:t>i</a:t>
              </a:r>
              <a:r>
                <a:rPr lang="en-AU" sz="2000" i="1" dirty="0" smtClean="0">
                  <a:solidFill>
                    <a:srgbClr val="FF0000"/>
                  </a:solidFill>
                </a:rPr>
                <a:t>)</a:t>
              </a:r>
              <a:endParaRPr lang="en-US" sz="2000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107" name="Straight Arrow Connector 106"/>
            <p:cNvCxnSpPr>
              <a:stCxn id="100" idx="0"/>
              <a:endCxn id="106" idx="3"/>
            </p:cNvCxnSpPr>
            <p:nvPr/>
          </p:nvCxnSpPr>
          <p:spPr>
            <a:xfrm flipV="1">
              <a:off x="5172517" y="6376296"/>
              <a:ext cx="604507" cy="25144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106" idx="5"/>
              <a:endCxn id="101" idx="0"/>
            </p:cNvCxnSpPr>
            <p:nvPr/>
          </p:nvCxnSpPr>
          <p:spPr>
            <a:xfrm>
              <a:off x="6540700" y="6376296"/>
              <a:ext cx="604507" cy="25144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5641437" y="4901911"/>
              <a:ext cx="1080000" cy="7307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AU" sz="2000" i="1" dirty="0" smtClean="0">
                  <a:solidFill>
                    <a:schemeClr val="tx1"/>
                  </a:solidFill>
                </a:rPr>
                <a:t>v4(X</a:t>
              </a:r>
              <a:r>
                <a:rPr lang="en-AU" sz="2000" i="1" baseline="-25000" dirty="0" smtClean="0">
                  <a:solidFill>
                    <a:schemeClr val="tx1"/>
                  </a:solidFill>
                </a:rPr>
                <a:t>i</a:t>
              </a:r>
              <a:r>
                <a:rPr lang="en-AU" sz="2000" i="1" dirty="0" smtClean="0">
                  <a:solidFill>
                    <a:schemeClr val="tx1"/>
                  </a:solidFill>
                </a:rPr>
                <a:t>)</a:t>
              </a:r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28" name="Straight Arrow Connector 127"/>
            <p:cNvCxnSpPr>
              <a:stCxn id="100" idx="0"/>
              <a:endCxn id="127" idx="3"/>
            </p:cNvCxnSpPr>
            <p:nvPr/>
          </p:nvCxnSpPr>
          <p:spPr>
            <a:xfrm flipV="1">
              <a:off x="5172517" y="5525632"/>
              <a:ext cx="627082" cy="110210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7" idx="5"/>
              <a:endCxn id="101" idx="0"/>
            </p:cNvCxnSpPr>
            <p:nvPr/>
          </p:nvCxnSpPr>
          <p:spPr>
            <a:xfrm>
              <a:off x="6563275" y="5525632"/>
              <a:ext cx="581932" cy="110210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7128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28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cp:lastPrinted>2020-10-12T10:12:25Z</cp:lastPrinted>
  <dcterms:created xsi:type="dcterms:W3CDTF">2020-10-12T10:03:46Z</dcterms:created>
  <dcterms:modified xsi:type="dcterms:W3CDTF">2020-12-23T15:59:22Z</dcterms:modified>
</cp:coreProperties>
</file>