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4319588" cy="4679950"/>
  <p:notesSz cx="6858000" cy="9144000"/>
  <p:defaultTextStyle>
    <a:defPPr>
      <a:defRPr lang="en-US"/>
    </a:defPPr>
    <a:lvl1pPr marL="0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1pPr>
    <a:lvl2pPr marL="190458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2pPr>
    <a:lvl3pPr marL="380916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3pPr>
    <a:lvl4pPr marL="571374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4pPr>
    <a:lvl5pPr marL="761832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5pPr>
    <a:lvl6pPr marL="952290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6pPr>
    <a:lvl7pPr marL="1142747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7pPr>
    <a:lvl8pPr marL="1333206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8pPr>
    <a:lvl9pPr marL="1523663" algn="l" defTabSz="380916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4676"/>
  </p:normalViewPr>
  <p:slideViewPr>
    <p:cSldViewPr snapToGrid="0" snapToObjects="1">
      <p:cViewPr>
        <p:scale>
          <a:sx n="83" d="100"/>
          <a:sy n="83" d="100"/>
        </p:scale>
        <p:origin x="166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65909"/>
            <a:ext cx="3671650" cy="1629316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458058"/>
            <a:ext cx="3239691" cy="112990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49164"/>
            <a:ext cx="931411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49164"/>
            <a:ext cx="2740239" cy="39660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166739"/>
            <a:ext cx="3725645" cy="1946729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131884"/>
            <a:ext cx="3725645" cy="102373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245820"/>
            <a:ext cx="1835825" cy="2969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245820"/>
            <a:ext cx="1835825" cy="2969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9165"/>
            <a:ext cx="3725645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147238"/>
            <a:ext cx="1827388" cy="56224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709482"/>
            <a:ext cx="1827388" cy="2514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147238"/>
            <a:ext cx="1836388" cy="56224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709482"/>
            <a:ext cx="1836388" cy="2514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1997"/>
            <a:ext cx="1393180" cy="109198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73827"/>
            <a:ext cx="2186791" cy="3325798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03985"/>
            <a:ext cx="1393180" cy="260105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1997"/>
            <a:ext cx="1393180" cy="109198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73827"/>
            <a:ext cx="2186791" cy="3325798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03985"/>
            <a:ext cx="1393180" cy="260105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49165"/>
            <a:ext cx="3725645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245820"/>
            <a:ext cx="3725645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337621"/>
            <a:ext cx="97190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9937-A4CD-284C-9950-B97FCEEBD82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337621"/>
            <a:ext cx="145786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337621"/>
            <a:ext cx="97190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44613" y="1706400"/>
            <a:ext cx="3030362" cy="2362496"/>
            <a:chOff x="976347" y="1858288"/>
            <a:chExt cx="3030362" cy="2362496"/>
          </a:xfrm>
        </p:grpSpPr>
        <p:sp>
          <p:nvSpPr>
            <p:cNvPr id="4" name="Oval 3"/>
            <p:cNvSpPr/>
            <p:nvPr/>
          </p:nvSpPr>
          <p:spPr>
            <a:xfrm>
              <a:off x="976347" y="1858288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949037" y="1858288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26913" y="3416696"/>
              <a:ext cx="1529230" cy="804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2000" i="1">
                  <a:solidFill>
                    <a:schemeClr val="tx1"/>
                  </a:solidFill>
                </a:rPr>
                <a:t>v3</a:t>
              </a:r>
              <a:r>
                <a:rPr lang="en-US" sz="2000" i="1" dirty="0">
                  <a:solidFill>
                    <a:schemeClr val="tx1"/>
                  </a:solidFill>
                </a:rPr>
                <a:t> </a:t>
              </a:r>
              <a:r>
                <a:rPr lang="en-US" sz="2000" i="1" dirty="0">
                  <a:solidFill>
                    <a:schemeClr val="tx1"/>
                  </a:solidFill>
                </a:rPr>
                <a:t>(fit)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034020" y="2387125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6" idx="1"/>
            </p:cNvCxnSpPr>
            <p:nvPr/>
          </p:nvCxnSpPr>
          <p:spPr>
            <a:xfrm>
              <a:off x="1505183" y="2915960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6" idx="7"/>
            </p:cNvCxnSpPr>
            <p:nvPr/>
          </p:nvCxnSpPr>
          <p:spPr>
            <a:xfrm flipH="1">
              <a:off x="3032192" y="2915960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12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4613" y="615812"/>
            <a:ext cx="3030362" cy="3448327"/>
            <a:chOff x="4951629" y="772457"/>
            <a:chExt cx="3030362" cy="3448327"/>
          </a:xfrm>
        </p:grpSpPr>
        <p:sp>
          <p:nvSpPr>
            <p:cNvPr id="69" name="Oval 68"/>
            <p:cNvSpPr/>
            <p:nvPr/>
          </p:nvSpPr>
          <p:spPr>
            <a:xfrm>
              <a:off x="4951629" y="1858288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924319" y="1858288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702195" y="3416696"/>
              <a:ext cx="1529230" cy="804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2000" i="1" dirty="0">
                  <a:solidFill>
                    <a:schemeClr val="tx1"/>
                  </a:solidFill>
                </a:rPr>
                <a:t>v4</a:t>
              </a:r>
              <a:r>
                <a:rPr lang="en-US" sz="2000" i="1" dirty="0">
                  <a:solidFill>
                    <a:schemeClr val="tx1"/>
                  </a:solidFill>
                </a:rPr>
                <a:t> </a:t>
              </a:r>
              <a:r>
                <a:rPr lang="en-US" sz="2000" i="1" dirty="0">
                  <a:solidFill>
                    <a:schemeClr val="tx1"/>
                  </a:solidFill>
                </a:rPr>
                <a:t>(fit)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6009302" y="2387125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1" idx="4"/>
              <a:endCxn id="73" idx="1"/>
            </p:cNvCxnSpPr>
            <p:nvPr/>
          </p:nvCxnSpPr>
          <p:spPr>
            <a:xfrm>
              <a:off x="5480465" y="2915960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2" idx="4"/>
              <a:endCxn id="73" idx="7"/>
            </p:cNvCxnSpPr>
            <p:nvPr/>
          </p:nvCxnSpPr>
          <p:spPr>
            <a:xfrm flipH="1">
              <a:off x="7007474" y="2915960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905396" y="772457"/>
              <a:ext cx="1080000" cy="7307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i="1" dirty="0">
                  <a:solidFill>
                    <a:srgbClr val="FF0000"/>
                  </a:solidFill>
                </a:rPr>
                <a:t>v3(X</a:t>
              </a:r>
              <a:r>
                <a:rPr lang="en-AU" sz="2000" i="1" baseline="-25000" dirty="0">
                  <a:solidFill>
                    <a:srgbClr val="FF0000"/>
                  </a:solidFill>
                </a:rPr>
                <a:t>i</a:t>
              </a:r>
              <a:r>
                <a:rPr lang="en-AU" sz="2000" i="1" dirty="0">
                  <a:solidFill>
                    <a:srgbClr val="FF0000"/>
                  </a:solidFill>
                </a:rPr>
                <a:t>)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69" idx="0"/>
              <a:endCxn id="75" idx="3"/>
            </p:cNvCxnSpPr>
            <p:nvPr/>
          </p:nvCxnSpPr>
          <p:spPr>
            <a:xfrm flipV="1">
              <a:off x="5480465" y="1396178"/>
              <a:ext cx="583093" cy="4621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5"/>
              <a:endCxn id="70" idx="0"/>
            </p:cNvCxnSpPr>
            <p:nvPr/>
          </p:nvCxnSpPr>
          <p:spPr>
            <a:xfrm>
              <a:off x="6827234" y="1396178"/>
              <a:ext cx="625921" cy="4621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4613" y="1587600"/>
            <a:ext cx="3030362" cy="2143503"/>
            <a:chOff x="957265" y="6014541"/>
            <a:chExt cx="3030362" cy="2143503"/>
          </a:xfrm>
        </p:grpSpPr>
        <p:sp>
          <p:nvSpPr>
            <p:cNvPr id="90" name="Oval 89"/>
            <p:cNvSpPr/>
            <p:nvPr/>
          </p:nvSpPr>
          <p:spPr>
            <a:xfrm>
              <a:off x="957265" y="710037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929955" y="710037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014938" y="7629209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1911032" y="6014541"/>
              <a:ext cx="1080000" cy="7307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i="1" dirty="0">
                  <a:solidFill>
                    <a:schemeClr val="tx1"/>
                  </a:solidFill>
                </a:rPr>
                <a:t>v4(X</a:t>
              </a:r>
              <a:r>
                <a:rPr lang="en-AU" sz="2000" i="1" baseline="-25000" dirty="0">
                  <a:solidFill>
                    <a:schemeClr val="tx1"/>
                  </a:solidFill>
                </a:rPr>
                <a:t>i</a:t>
              </a:r>
              <a:r>
                <a:rPr lang="en-AU" sz="2000" i="1" dirty="0">
                  <a:solidFill>
                    <a:schemeClr val="tx1"/>
                  </a:solidFill>
                </a:rPr>
                <a:t>)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0" idx="0"/>
              <a:endCxn id="96" idx="3"/>
            </p:cNvCxnSpPr>
            <p:nvPr/>
          </p:nvCxnSpPr>
          <p:spPr>
            <a:xfrm flipV="1">
              <a:off x="1486101" y="6638262"/>
              <a:ext cx="583093" cy="4621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5"/>
              <a:endCxn id="91" idx="0"/>
            </p:cNvCxnSpPr>
            <p:nvPr/>
          </p:nvCxnSpPr>
          <p:spPr>
            <a:xfrm>
              <a:off x="2832870" y="6638262"/>
              <a:ext cx="625921" cy="4621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675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4613" y="948227"/>
            <a:ext cx="3030362" cy="2783497"/>
            <a:chOff x="4941719" y="5374547"/>
            <a:chExt cx="3030362" cy="2783497"/>
          </a:xfrm>
        </p:grpSpPr>
        <p:sp>
          <p:nvSpPr>
            <p:cNvPr id="100" name="Oval 99"/>
            <p:cNvSpPr/>
            <p:nvPr/>
          </p:nvSpPr>
          <p:spPr>
            <a:xfrm>
              <a:off x="4941719" y="710037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914409" y="710037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999392" y="7629209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916900" y="6294733"/>
              <a:ext cx="1080000" cy="6492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i="1" dirty="0">
                  <a:solidFill>
                    <a:srgbClr val="FF0000"/>
                  </a:solidFill>
                </a:rPr>
                <a:t>v3(X</a:t>
              </a:r>
              <a:r>
                <a:rPr lang="en-AU" sz="2000" i="1" baseline="-25000" dirty="0">
                  <a:solidFill>
                    <a:srgbClr val="FF0000"/>
                  </a:solidFill>
                </a:rPr>
                <a:t>i</a:t>
              </a:r>
              <a:r>
                <a:rPr lang="en-AU" sz="2000" i="1" dirty="0">
                  <a:solidFill>
                    <a:srgbClr val="FF0000"/>
                  </a:solidFill>
                </a:rPr>
                <a:t>)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stCxn id="100" idx="0"/>
              <a:endCxn id="106" idx="3"/>
            </p:cNvCxnSpPr>
            <p:nvPr/>
          </p:nvCxnSpPr>
          <p:spPr>
            <a:xfrm flipV="1">
              <a:off x="5470555" y="6848932"/>
              <a:ext cx="604507" cy="2514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5"/>
              <a:endCxn id="101" idx="0"/>
            </p:cNvCxnSpPr>
            <p:nvPr/>
          </p:nvCxnSpPr>
          <p:spPr>
            <a:xfrm>
              <a:off x="6838738" y="6848932"/>
              <a:ext cx="604507" cy="2514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5939475" y="5374547"/>
              <a:ext cx="1080000" cy="7307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i="1" dirty="0">
                  <a:solidFill>
                    <a:schemeClr val="tx1"/>
                  </a:solidFill>
                </a:rPr>
                <a:t>v4(X</a:t>
              </a:r>
              <a:r>
                <a:rPr lang="en-AU" sz="2000" i="1" baseline="-25000" dirty="0">
                  <a:solidFill>
                    <a:schemeClr val="tx1"/>
                  </a:solidFill>
                </a:rPr>
                <a:t>i</a:t>
              </a:r>
              <a:r>
                <a:rPr lang="en-AU" sz="2000" i="1" dirty="0">
                  <a:solidFill>
                    <a:schemeClr val="tx1"/>
                  </a:solidFill>
                </a:rPr>
                <a:t>)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Arrow Connector 127"/>
            <p:cNvCxnSpPr>
              <a:stCxn id="100" idx="0"/>
              <a:endCxn id="127" idx="3"/>
            </p:cNvCxnSpPr>
            <p:nvPr/>
          </p:nvCxnSpPr>
          <p:spPr>
            <a:xfrm flipV="1">
              <a:off x="5470555" y="5998268"/>
              <a:ext cx="627082" cy="1102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5"/>
              <a:endCxn id="101" idx="0"/>
            </p:cNvCxnSpPr>
            <p:nvPr/>
          </p:nvCxnSpPr>
          <p:spPr>
            <a:xfrm>
              <a:off x="6861313" y="5998268"/>
              <a:ext cx="581932" cy="1102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93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24</Words>
  <Application>Microsoft Macintosh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2020-10-12T10:12:25Z</cp:lastPrinted>
  <dcterms:created xsi:type="dcterms:W3CDTF">2020-10-12T10:03:46Z</dcterms:created>
  <dcterms:modified xsi:type="dcterms:W3CDTF">2021-02-02T14:05:15Z</dcterms:modified>
</cp:coreProperties>
</file>