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9720263"/>
  <p:notesSz cx="6858000" cy="9144000"/>
  <p:defaultTextStyle>
    <a:defPPr>
      <a:defRPr lang="en-US"/>
    </a:defPPr>
    <a:lvl1pPr marL="0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1pPr>
    <a:lvl2pPr marL="396210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2pPr>
    <a:lvl3pPr marL="792419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3pPr>
    <a:lvl4pPr marL="1188629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4pPr>
    <a:lvl5pPr marL="1584838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5pPr>
    <a:lvl6pPr marL="1981048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6pPr>
    <a:lvl7pPr marL="2377257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7pPr>
    <a:lvl8pPr marL="2773467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8pPr>
    <a:lvl9pPr marL="3169676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4676"/>
  </p:normalViewPr>
  <p:slideViewPr>
    <p:cSldViewPr snapToGrid="0" snapToObjects="1">
      <p:cViewPr>
        <p:scale>
          <a:sx n="83" d="100"/>
          <a:sy n="83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90794"/>
            <a:ext cx="7649607" cy="338409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105389"/>
            <a:ext cx="6749654" cy="234681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17514"/>
            <a:ext cx="1940525" cy="82374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17514"/>
            <a:ext cx="5709082" cy="82374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423318"/>
            <a:ext cx="7762102" cy="40433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504929"/>
            <a:ext cx="7762102" cy="212630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587570"/>
            <a:ext cx="3824804" cy="6167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587570"/>
            <a:ext cx="3824804" cy="6167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17516"/>
            <a:ext cx="7762102" cy="1878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382815"/>
            <a:ext cx="380722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550596"/>
            <a:ext cx="3807226" cy="5222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382815"/>
            <a:ext cx="382597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550596"/>
            <a:ext cx="3825976" cy="5222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99540"/>
            <a:ext cx="4556016" cy="690768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99540"/>
            <a:ext cx="4556016" cy="690768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17516"/>
            <a:ext cx="7762102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587570"/>
            <a:ext cx="776210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9937-A4CD-284C-9950-B97FCEEBD828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009246"/>
            <a:ext cx="303734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957265" y="632225"/>
            <a:ext cx="7085009" cy="8455813"/>
            <a:chOff x="659227" y="175087"/>
            <a:chExt cx="7085009" cy="8455813"/>
          </a:xfrm>
        </p:grpSpPr>
        <p:sp>
          <p:nvSpPr>
            <p:cNvPr id="4" name="Oval 3"/>
            <p:cNvSpPr/>
            <p:nvPr/>
          </p:nvSpPr>
          <p:spPr>
            <a:xfrm>
              <a:off x="678309" y="138565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 smtClean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650999" y="138565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28875" y="2944060"/>
              <a:ext cx="1529230" cy="804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2000" i="1" smtClean="0">
                  <a:solidFill>
                    <a:schemeClr val="tx1"/>
                  </a:solidFill>
                </a:rPr>
                <a:t>v3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i="1" dirty="0">
                  <a:solidFill>
                    <a:schemeClr val="tx1"/>
                  </a:solidFill>
                </a:rPr>
                <a:t>(fit)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35982" y="1914489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6" idx="1"/>
            </p:cNvCxnSpPr>
            <p:nvPr/>
          </p:nvCxnSpPr>
          <p:spPr>
            <a:xfrm>
              <a:off x="1207145" y="2443324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6" idx="7"/>
            </p:cNvCxnSpPr>
            <p:nvPr/>
          </p:nvCxnSpPr>
          <p:spPr>
            <a:xfrm flipH="1">
              <a:off x="2734154" y="2443324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38222" y="3903522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64004" y="3903522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00001" y="81076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38356" y="8077133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1427765" y="198129"/>
              <a:ext cx="1529229" cy="749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2000" i="1" dirty="0" smtClean="0">
                  <a:solidFill>
                    <a:sysClr val="windowText" lastClr="000000"/>
                  </a:solidFill>
                </a:rPr>
                <a:t>R</a:t>
              </a:r>
              <a:endParaRPr lang="en-US" sz="2000" i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4" idx="0"/>
              <a:endCxn id="53" idx="3"/>
            </p:cNvCxnSpPr>
            <p:nvPr/>
          </p:nvCxnSpPr>
          <p:spPr>
            <a:xfrm flipV="1">
              <a:off x="1207145" y="837662"/>
              <a:ext cx="444570" cy="5479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5"/>
              <a:endCxn id="5" idx="0"/>
            </p:cNvCxnSpPr>
            <p:nvPr/>
          </p:nvCxnSpPr>
          <p:spPr>
            <a:xfrm>
              <a:off x="2733044" y="837662"/>
              <a:ext cx="446791" cy="5479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766206" y="928865"/>
              <a:ext cx="291947" cy="2505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900" i="1" smtClean="0">
                  <a:solidFill>
                    <a:sysClr val="windowText" lastClr="000000"/>
                  </a:solidFill>
                </a:rPr>
                <a:t>GP</a:t>
              </a:r>
              <a:endParaRPr lang="en-US" sz="900" i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653591" y="138565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 smtClean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26281" y="138565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404157" y="2944060"/>
              <a:ext cx="1529230" cy="804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2000" i="1" dirty="0" smtClean="0">
                  <a:solidFill>
                    <a:schemeClr val="tx1"/>
                  </a:solidFill>
                </a:rPr>
                <a:t>v4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i="1" dirty="0">
                  <a:solidFill>
                    <a:schemeClr val="tx1"/>
                  </a:solidFill>
                </a:rPr>
                <a:t>(fit)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5711264" y="1914489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1" idx="4"/>
              <a:endCxn id="73" idx="1"/>
            </p:cNvCxnSpPr>
            <p:nvPr/>
          </p:nvCxnSpPr>
          <p:spPr>
            <a:xfrm>
              <a:off x="5182427" y="2443324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2" idx="4"/>
              <a:endCxn id="73" idx="7"/>
            </p:cNvCxnSpPr>
            <p:nvPr/>
          </p:nvCxnSpPr>
          <p:spPr>
            <a:xfrm flipH="1">
              <a:off x="6709436" y="2443324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093752" y="175087"/>
              <a:ext cx="2161879" cy="7307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smtClean="0">
                  <a:solidFill>
                    <a:srgbClr val="FF0000"/>
                  </a:solidFill>
                </a:rPr>
                <a:t>do[</a:t>
              </a:r>
              <a:r>
                <a:rPr lang="en-AU" sz="2000" i="1" smtClean="0">
                  <a:solidFill>
                    <a:srgbClr val="FF0000"/>
                  </a:solidFill>
                </a:rPr>
                <a:t>R </a:t>
              </a:r>
              <a:r>
                <a:rPr lang="en-AU" sz="2000" i="1" smtClean="0">
                  <a:solidFill>
                    <a:srgbClr val="FF0000"/>
                  </a:solidFill>
                </a:rPr>
                <a:t>= v3(X</a:t>
              </a:r>
              <a:r>
                <a:rPr lang="en-AU" sz="2000" i="1" baseline="-25000" smtClean="0">
                  <a:solidFill>
                    <a:srgbClr val="FF0000"/>
                  </a:solidFill>
                </a:rPr>
                <a:t>i</a:t>
              </a:r>
              <a:r>
                <a:rPr lang="en-AU" sz="2000" i="1" dirty="0" smtClean="0">
                  <a:solidFill>
                    <a:srgbClr val="FF0000"/>
                  </a:solidFill>
                </a:rPr>
                <a:t>)</a:t>
              </a:r>
              <a:r>
                <a:rPr lang="en-AU" sz="2000" dirty="0" smtClean="0">
                  <a:solidFill>
                    <a:srgbClr val="FF0000"/>
                  </a:solidFill>
                </a:rPr>
                <a:t>]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69" idx="0"/>
              <a:endCxn id="75" idx="3"/>
            </p:cNvCxnSpPr>
            <p:nvPr/>
          </p:nvCxnSpPr>
          <p:spPr>
            <a:xfrm flipV="1">
              <a:off x="5182427" y="798808"/>
              <a:ext cx="227925" cy="5868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5"/>
              <a:endCxn id="70" idx="0"/>
            </p:cNvCxnSpPr>
            <p:nvPr/>
          </p:nvCxnSpPr>
          <p:spPr>
            <a:xfrm>
              <a:off x="6939031" y="798808"/>
              <a:ext cx="216086" cy="5868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6875926" y="928865"/>
              <a:ext cx="291947" cy="25059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900" i="1" smtClean="0">
                  <a:solidFill>
                    <a:srgbClr val="FF0000"/>
                  </a:solidFill>
                </a:rPr>
                <a:t>GP</a:t>
              </a:r>
              <a:endParaRPr lang="en-US" sz="9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9227" y="6627736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 smtClean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631917" y="6627736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1716900" y="7156573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1099388" y="5417171"/>
              <a:ext cx="2161879" cy="7307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dirty="0" smtClean="0">
                  <a:solidFill>
                    <a:schemeClr val="tx1"/>
                  </a:solidFill>
                </a:rPr>
                <a:t>do[</a:t>
              </a:r>
              <a:r>
                <a:rPr lang="en-AU" sz="2000" i="1" dirty="0" smtClean="0">
                  <a:solidFill>
                    <a:schemeClr val="tx1"/>
                  </a:solidFill>
                </a:rPr>
                <a:t>R </a:t>
              </a:r>
              <a:r>
                <a:rPr lang="en-AU" sz="2000" i="1" smtClean="0">
                  <a:solidFill>
                    <a:schemeClr val="tx1"/>
                  </a:solidFill>
                </a:rPr>
                <a:t>= v4(X</a:t>
              </a:r>
              <a:r>
                <a:rPr lang="en-AU" sz="2000" i="1" baseline="-25000" smtClean="0">
                  <a:solidFill>
                    <a:schemeClr val="tx1"/>
                  </a:solidFill>
                </a:rPr>
                <a:t>i</a:t>
              </a:r>
              <a:r>
                <a:rPr lang="en-AU" sz="2000" i="1" dirty="0" smtClean="0">
                  <a:solidFill>
                    <a:schemeClr val="tx1"/>
                  </a:solidFill>
                </a:rPr>
                <a:t>)</a:t>
              </a:r>
              <a:r>
                <a:rPr lang="en-AU" sz="2000" dirty="0" smtClean="0">
                  <a:solidFill>
                    <a:schemeClr val="tx1"/>
                  </a:solidFill>
                </a:rPr>
                <a:t>]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1188063" y="6040892"/>
              <a:ext cx="227925" cy="5868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2944667" y="6040892"/>
              <a:ext cx="216086" cy="5868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2881562" y="6170949"/>
              <a:ext cx="291947" cy="2505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900" i="1" smtClean="0">
                  <a:solidFill>
                    <a:schemeClr val="tx1"/>
                  </a:solidFill>
                </a:rPr>
                <a:t>GP</a:t>
              </a:r>
              <a:endParaRPr lang="en-US" sz="9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4643681" y="6627736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 smtClean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616371" y="6627736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701354" y="7156573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402112" y="5743804"/>
              <a:ext cx="1527009" cy="6492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1500" dirty="0" smtClean="0">
                  <a:solidFill>
                    <a:srgbClr val="FF0000"/>
                  </a:solidFill>
                </a:rPr>
                <a:t>do[</a:t>
              </a:r>
              <a:r>
                <a:rPr lang="en-AU" sz="1500" i="1" dirty="0" smtClean="0">
                  <a:solidFill>
                    <a:srgbClr val="FF0000"/>
                  </a:solidFill>
                </a:rPr>
                <a:t>R </a:t>
              </a:r>
              <a:r>
                <a:rPr lang="en-AU" sz="1500" i="1" dirty="0" smtClean="0">
                  <a:solidFill>
                    <a:srgbClr val="FF0000"/>
                  </a:solidFill>
                </a:rPr>
                <a:t>= v3(X</a:t>
              </a:r>
              <a:r>
                <a:rPr lang="en-AU" sz="1500" i="1" baseline="-25000" dirty="0" smtClean="0">
                  <a:solidFill>
                    <a:srgbClr val="FF0000"/>
                  </a:solidFill>
                </a:rPr>
                <a:t>i</a:t>
              </a:r>
              <a:r>
                <a:rPr lang="en-AU" sz="1500" i="1" dirty="0" smtClean="0">
                  <a:solidFill>
                    <a:srgbClr val="FF0000"/>
                  </a:solidFill>
                </a:rPr>
                <a:t>)</a:t>
              </a:r>
              <a:r>
                <a:rPr lang="en-AU" sz="1500" dirty="0" smtClean="0">
                  <a:solidFill>
                    <a:srgbClr val="FF0000"/>
                  </a:solidFill>
                </a:rPr>
                <a:t>]</a:t>
              </a:r>
              <a:endParaRPr lang="en-US" sz="15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stCxn id="100" idx="0"/>
              <a:endCxn id="106" idx="3"/>
            </p:cNvCxnSpPr>
            <p:nvPr/>
          </p:nvCxnSpPr>
          <p:spPr>
            <a:xfrm flipV="1">
              <a:off x="5172517" y="6298003"/>
              <a:ext cx="453220" cy="3297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5"/>
              <a:endCxn id="101" idx="0"/>
            </p:cNvCxnSpPr>
            <p:nvPr/>
          </p:nvCxnSpPr>
          <p:spPr>
            <a:xfrm>
              <a:off x="6705496" y="6298003"/>
              <a:ext cx="439711" cy="3297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6712382" y="6281012"/>
              <a:ext cx="291947" cy="25059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900" i="1" smtClean="0">
                  <a:solidFill>
                    <a:srgbClr val="FF0000"/>
                  </a:solidFill>
                </a:rPr>
                <a:t>GP</a:t>
              </a:r>
              <a:endParaRPr lang="en-US" sz="9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5127831" y="4777177"/>
              <a:ext cx="2161879" cy="7307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dirty="0" smtClean="0">
                  <a:solidFill>
                    <a:schemeClr val="tx1"/>
                  </a:solidFill>
                </a:rPr>
                <a:t>do[</a:t>
              </a:r>
              <a:r>
                <a:rPr lang="en-AU" sz="2000" i="1" dirty="0" smtClean="0">
                  <a:solidFill>
                    <a:schemeClr val="tx1"/>
                  </a:solidFill>
                </a:rPr>
                <a:t>R </a:t>
              </a:r>
              <a:r>
                <a:rPr lang="en-AU" sz="2000" i="1" smtClean="0">
                  <a:solidFill>
                    <a:schemeClr val="tx1"/>
                  </a:solidFill>
                </a:rPr>
                <a:t>= v4(X</a:t>
              </a:r>
              <a:r>
                <a:rPr lang="en-AU" sz="2000" i="1" baseline="-25000" smtClean="0">
                  <a:solidFill>
                    <a:schemeClr val="tx1"/>
                  </a:solidFill>
                </a:rPr>
                <a:t>i</a:t>
              </a:r>
              <a:r>
                <a:rPr lang="en-AU" sz="2000" i="1" dirty="0" smtClean="0">
                  <a:solidFill>
                    <a:schemeClr val="tx1"/>
                  </a:solidFill>
                </a:rPr>
                <a:t>)</a:t>
              </a:r>
              <a:r>
                <a:rPr lang="en-AU" sz="2000" dirty="0" smtClean="0">
                  <a:solidFill>
                    <a:schemeClr val="tx1"/>
                  </a:solidFill>
                </a:rPr>
                <a:t>]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Arrow Connector 127"/>
            <p:cNvCxnSpPr>
              <a:stCxn id="100" idx="0"/>
              <a:endCxn id="127" idx="3"/>
            </p:cNvCxnSpPr>
            <p:nvPr/>
          </p:nvCxnSpPr>
          <p:spPr>
            <a:xfrm flipV="1">
              <a:off x="5172517" y="5400898"/>
              <a:ext cx="271914" cy="1226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5"/>
              <a:endCxn id="101" idx="0"/>
            </p:cNvCxnSpPr>
            <p:nvPr/>
          </p:nvCxnSpPr>
          <p:spPr>
            <a:xfrm>
              <a:off x="6973110" y="5400898"/>
              <a:ext cx="172097" cy="1226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6909088" y="5660855"/>
              <a:ext cx="291947" cy="2505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900" i="1" smtClean="0">
                  <a:solidFill>
                    <a:sysClr val="windowText" lastClr="000000"/>
                  </a:solidFill>
                </a:rPr>
                <a:t>GP</a:t>
              </a:r>
              <a:endParaRPr lang="en-US" sz="900" i="1" baseline="-250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12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42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2020-10-12T10:12:25Z</cp:lastPrinted>
  <dcterms:created xsi:type="dcterms:W3CDTF">2020-10-12T10:03:46Z</dcterms:created>
  <dcterms:modified xsi:type="dcterms:W3CDTF">2020-12-20T14:33:12Z</dcterms:modified>
</cp:coreProperties>
</file>