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190058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380116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570174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760232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950290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140348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330406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1520464" algn="l" defTabSz="380116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4"/>
    <p:restoredTop sz="94746"/>
  </p:normalViewPr>
  <p:slideViewPr>
    <p:cSldViewPr snapToGrid="0" snapToObjects="1">
      <p:cViewPr>
        <p:scale>
          <a:sx n="224" d="100"/>
          <a:sy n="224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5F3D-7C6D-E44D-97E2-E24409BDD7AC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D934-E3E6-2B45-B43A-506028F0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/>
          <p:cNvSpPr/>
          <p:nvPr/>
        </p:nvSpPr>
        <p:spPr>
          <a:xfrm>
            <a:off x="1095931" y="931570"/>
            <a:ext cx="2102783" cy="175974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510695" y="938817"/>
            <a:ext cx="129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556904" y="2284335"/>
            <a:ext cx="12057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Records (R) = </a:t>
            </a:r>
            <a:r>
              <a:rPr lang="cs-CZ" sz="750" dirty="0" smtClean="0"/>
              <a:t>443,566,149</a:t>
            </a:r>
          </a:p>
          <a:p>
            <a:pPr algn="ctr"/>
            <a:r>
              <a:rPr lang="is-IS" sz="750" dirty="0" smtClean="0"/>
              <a:t>Individuals (I) </a:t>
            </a:r>
            <a:r>
              <a:rPr lang="is-IS" sz="750" dirty="0"/>
              <a:t>= </a:t>
            </a:r>
            <a:r>
              <a:rPr lang="is-IS" sz="750" dirty="0" smtClean="0"/>
              <a:t>5,829,532</a:t>
            </a:r>
            <a:endParaRPr lang="is-IS" sz="75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2454370" y="38439"/>
            <a:ext cx="1012739" cy="1016604"/>
            <a:chOff x="1647648" y="-19199"/>
            <a:chExt cx="1012739" cy="1016604"/>
          </a:xfrm>
        </p:grpSpPr>
        <p:sp>
          <p:nvSpPr>
            <p:cNvPr id="15" name="TextBox 14"/>
            <p:cNvSpPr txBox="1"/>
            <p:nvPr/>
          </p:nvSpPr>
          <p:spPr>
            <a:xfrm>
              <a:off x="1647648" y="-19199"/>
              <a:ext cx="101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Outpatients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73143" y="674881"/>
              <a:ext cx="761748" cy="32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 = </a:t>
              </a:r>
              <a:r>
                <a:rPr lang="fi-FI" dirty="0" smtClean="0"/>
                <a:t>27,463,987</a:t>
              </a:r>
            </a:p>
            <a:p>
              <a:pPr algn="ctr"/>
              <a:r>
                <a:rPr lang="is-IS" dirty="0" smtClean="0"/>
                <a:t>I </a:t>
              </a:r>
              <a:r>
                <a:rPr lang="is-IS" dirty="0" smtClean="0"/>
                <a:t>= </a:t>
              </a:r>
              <a:r>
                <a:rPr lang="is-IS" dirty="0" smtClean="0"/>
                <a:t>3,753,240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370" y="1147041"/>
            <a:ext cx="996363" cy="1032931"/>
            <a:chOff x="41934" y="1857018"/>
            <a:chExt cx="996363" cy="1032931"/>
          </a:xfrm>
        </p:grpSpPr>
        <p:sp>
          <p:nvSpPr>
            <p:cNvPr id="16" name="TextBox 15"/>
            <p:cNvSpPr txBox="1"/>
            <p:nvPr/>
          </p:nvSpPr>
          <p:spPr>
            <a:xfrm>
              <a:off x="41934" y="1857018"/>
              <a:ext cx="996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Prescriptions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9923" y="2567425"/>
              <a:ext cx="809838" cy="32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 =</a:t>
              </a:r>
              <a:r>
                <a:rPr lang="is-IS" dirty="0" smtClean="0"/>
                <a:t> </a:t>
              </a:r>
              <a:r>
                <a:rPr lang="cs-CZ" dirty="0" smtClean="0"/>
                <a:t>393,643,499</a:t>
              </a:r>
            </a:p>
            <a:p>
              <a:pPr algn="ctr"/>
              <a:r>
                <a:rPr lang="is-IS" dirty="0" smtClean="0"/>
                <a:t>I </a:t>
              </a:r>
              <a:r>
                <a:rPr lang="is-IS" dirty="0" smtClean="0"/>
                <a:t>= </a:t>
              </a:r>
              <a:r>
                <a:rPr lang="is-IS" dirty="0" smtClean="0"/>
                <a:t>5,590,857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16218" y="2403625"/>
            <a:ext cx="975530" cy="1206223"/>
            <a:chOff x="3343325" y="1724612"/>
            <a:chExt cx="975530" cy="1206223"/>
          </a:xfrm>
        </p:grpSpPr>
        <p:sp>
          <p:nvSpPr>
            <p:cNvPr id="19" name="TextBox 18"/>
            <p:cNvSpPr txBox="1"/>
            <p:nvPr/>
          </p:nvSpPr>
          <p:spPr>
            <a:xfrm>
              <a:off x="3343325" y="1724612"/>
              <a:ext cx="975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Hosp. </a:t>
              </a:r>
              <a:r>
                <a:rPr lang="en-US" sz="1200" dirty="0" err="1" smtClean="0"/>
                <a:t>inp</a:t>
              </a:r>
              <a:r>
                <a:rPr lang="en-US" sz="1200" dirty="0" smtClean="0"/>
                <a:t>./ </a:t>
              </a:r>
              <a:r>
                <a:rPr lang="en-US" sz="1200" dirty="0"/>
                <a:t>day case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74262" y="2608311"/>
              <a:ext cx="713657" cy="32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 =</a:t>
              </a:r>
              <a:r>
                <a:rPr lang="is-IS" dirty="0" smtClean="0"/>
                <a:t> </a:t>
              </a:r>
              <a:r>
                <a:rPr lang="fi-FI" dirty="0" smtClean="0"/>
                <a:t>8,100,908</a:t>
              </a:r>
              <a:endParaRPr lang="fi-FI" dirty="0" smtClean="0"/>
            </a:p>
            <a:p>
              <a:pPr algn="ctr"/>
              <a:r>
                <a:rPr lang="is-IS" dirty="0" smtClean="0"/>
                <a:t>I = </a:t>
              </a:r>
              <a:r>
                <a:rPr lang="is-IS" dirty="0" smtClean="0"/>
                <a:t>2,205,606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77228" y="54260"/>
            <a:ext cx="713658" cy="987406"/>
            <a:chOff x="235066" y="615457"/>
            <a:chExt cx="713658" cy="987406"/>
          </a:xfrm>
        </p:grpSpPr>
        <p:sp>
          <p:nvSpPr>
            <p:cNvPr id="17" name="TextBox 16"/>
            <p:cNvSpPr txBox="1"/>
            <p:nvPr/>
          </p:nvSpPr>
          <p:spPr>
            <a:xfrm>
              <a:off x="329488" y="61545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A&amp;E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5066" y="1280339"/>
              <a:ext cx="713658" cy="32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 =</a:t>
              </a:r>
              <a:r>
                <a:rPr lang="is-IS" dirty="0"/>
                <a:t> </a:t>
              </a:r>
              <a:r>
                <a:rPr lang="is-IS" dirty="0" smtClean="0"/>
                <a:t>7,539,454</a:t>
              </a:r>
              <a:endParaRPr lang="is-IS" dirty="0" smtClean="0"/>
            </a:p>
            <a:p>
              <a:pPr algn="ctr"/>
              <a:r>
                <a:rPr lang="is-IS" dirty="0" smtClean="0"/>
                <a:t>I = </a:t>
              </a:r>
              <a:r>
                <a:rPr lang="is-IS" dirty="0" smtClean="0"/>
                <a:t>3,031,773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13553" y="1050209"/>
            <a:ext cx="878489" cy="1186145"/>
            <a:chOff x="3340900" y="464282"/>
            <a:chExt cx="878489" cy="1186145"/>
          </a:xfrm>
        </p:grpSpPr>
        <p:sp>
          <p:nvSpPr>
            <p:cNvPr id="20" name="TextBox 19"/>
            <p:cNvSpPr txBox="1"/>
            <p:nvPr/>
          </p:nvSpPr>
          <p:spPr>
            <a:xfrm>
              <a:off x="3340900" y="464282"/>
              <a:ext cx="878489" cy="464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MH </a:t>
              </a:r>
              <a:r>
                <a:rPr lang="en-US" sz="1200" dirty="0" err="1" smtClean="0"/>
                <a:t>inp</a:t>
              </a:r>
              <a:r>
                <a:rPr lang="en-US" sz="1200" dirty="0" smtClean="0"/>
                <a:t>./ day </a:t>
              </a:r>
              <a:r>
                <a:rPr lang="en-US" sz="1200" dirty="0"/>
                <a:t>case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59384" y="1327903"/>
              <a:ext cx="641521" cy="32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 =</a:t>
              </a:r>
              <a:r>
                <a:rPr lang="is-IS" dirty="0"/>
                <a:t> </a:t>
              </a:r>
              <a:r>
                <a:rPr lang="cs-CZ" dirty="0" smtClean="0"/>
                <a:t>111,487</a:t>
              </a:r>
            </a:p>
            <a:p>
              <a:pPr algn="ctr"/>
              <a:r>
                <a:rPr lang="is-IS" dirty="0" smtClean="0"/>
                <a:t>I </a:t>
              </a:r>
              <a:r>
                <a:rPr lang="is-IS" dirty="0" smtClean="0"/>
                <a:t>= </a:t>
              </a:r>
              <a:r>
                <a:rPr lang="is-IS" dirty="0" smtClean="0"/>
                <a:t>51,635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513" y="2580581"/>
            <a:ext cx="1212191" cy="1000814"/>
            <a:chOff x="1553704" y="2654308"/>
            <a:chExt cx="1212191" cy="1000814"/>
          </a:xfrm>
        </p:grpSpPr>
        <p:sp>
          <p:nvSpPr>
            <p:cNvPr id="21" name="TextBox 20"/>
            <p:cNvSpPr txBox="1"/>
            <p:nvPr/>
          </p:nvSpPr>
          <p:spPr>
            <a:xfrm>
              <a:off x="1827200" y="2654308"/>
              <a:ext cx="66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Other</a:t>
              </a:r>
              <a:endParaRPr 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53704" y="3332598"/>
              <a:ext cx="1212191" cy="32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 =</a:t>
              </a:r>
              <a:r>
                <a:rPr lang="is-IS" dirty="0" smtClean="0"/>
                <a:t> </a:t>
              </a:r>
              <a:r>
                <a:rPr lang="is-IS" dirty="0" smtClean="0"/>
                <a:t>34,335</a:t>
              </a:r>
              <a:r>
                <a:rPr lang="is-IS" baseline="30000" dirty="0" smtClean="0"/>
                <a:t>ger</a:t>
              </a:r>
              <a:r>
                <a:rPr lang="is-IS" dirty="0" smtClean="0"/>
                <a:t>; </a:t>
              </a:r>
              <a:r>
                <a:rPr lang="cs-CZ" dirty="0" smtClean="0"/>
                <a:t>4,123,502</a:t>
              </a:r>
              <a:r>
                <a:rPr lang="cs-CZ" baseline="30000" dirty="0" smtClean="0"/>
                <a:t>syst</a:t>
              </a:r>
              <a:endParaRPr lang="cs-CZ" baseline="30000" dirty="0" smtClean="0"/>
            </a:p>
            <a:p>
              <a:pPr algn="ctr"/>
              <a:r>
                <a:rPr lang="is-IS" dirty="0" smtClean="0"/>
                <a:t>I = </a:t>
              </a:r>
              <a:r>
                <a:rPr lang="is-IS" dirty="0" smtClean="0"/>
                <a:t>25,015</a:t>
              </a:r>
              <a:r>
                <a:rPr lang="is-IS" baseline="30000" dirty="0" smtClean="0"/>
                <a:t>ger</a:t>
              </a:r>
              <a:r>
                <a:rPr lang="is-IS" dirty="0" smtClean="0"/>
                <a:t>; 1,750,009</a:t>
              </a:r>
              <a:r>
                <a:rPr lang="is-IS" baseline="30000" dirty="0" smtClean="0"/>
                <a:t>syst</a:t>
              </a:r>
              <a:endParaRPr lang="en-US" baseline="30000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43" y="1369113"/>
            <a:ext cx="900000" cy="90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28" y="1369113"/>
            <a:ext cx="900000" cy="9000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66635" y="314279"/>
            <a:ext cx="864000" cy="432000"/>
            <a:chOff x="811868" y="314279"/>
            <a:chExt cx="864000" cy="4320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8" y="314279"/>
              <a:ext cx="432000" cy="432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868" y="314279"/>
              <a:ext cx="432000" cy="4320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528739" y="313831"/>
            <a:ext cx="864000" cy="432000"/>
            <a:chOff x="3569069" y="206924"/>
            <a:chExt cx="864000" cy="4320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069" y="206924"/>
              <a:ext cx="432000" cy="4320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069" y="206924"/>
              <a:ext cx="432000" cy="43200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320797" y="1502271"/>
            <a:ext cx="864000" cy="432000"/>
            <a:chOff x="3128812" y="1435507"/>
            <a:chExt cx="864000" cy="4320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812" y="1435507"/>
              <a:ext cx="432000" cy="4320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812" y="1435507"/>
              <a:ext cx="432000" cy="432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2740452" y="2826871"/>
            <a:ext cx="864000" cy="432000"/>
            <a:chOff x="3206202" y="2850853"/>
            <a:chExt cx="864000" cy="43200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202" y="2850853"/>
              <a:ext cx="432000" cy="4320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202" y="2850853"/>
              <a:ext cx="432000" cy="432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39551" y="1412403"/>
            <a:ext cx="864000" cy="432000"/>
            <a:chOff x="39585" y="1408345"/>
            <a:chExt cx="864000" cy="4320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5" y="1408345"/>
              <a:ext cx="432000" cy="4320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85" y="1408345"/>
              <a:ext cx="432000" cy="432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809598" y="2837032"/>
            <a:ext cx="866011" cy="442387"/>
            <a:chOff x="809598" y="2837032"/>
            <a:chExt cx="866011" cy="442387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98" y="2847419"/>
              <a:ext cx="432000" cy="4320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609" y="2837032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9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68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cp:lastPrinted>2021-01-25T12:45:42Z</cp:lastPrinted>
  <dcterms:created xsi:type="dcterms:W3CDTF">2020-04-18T15:14:56Z</dcterms:created>
  <dcterms:modified xsi:type="dcterms:W3CDTF">2021-05-28T08:16:58Z</dcterms:modified>
</cp:coreProperties>
</file>