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5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63323-16C2-4ECA-97CB-E1C23F355FC4}" v="2" dt="2023-11-19T20:41:42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" userId="64e7d6b0f2744f66" providerId="LiveId" clId="{FC463323-16C2-4ECA-97CB-E1C23F355FC4}"/>
    <pc:docChg chg="custSel modSld">
      <pc:chgData name="Michael S" userId="64e7d6b0f2744f66" providerId="LiveId" clId="{FC463323-16C2-4ECA-97CB-E1C23F355FC4}" dt="2023-11-19T20:42:00.550" v="2" actId="478"/>
      <pc:docMkLst>
        <pc:docMk/>
      </pc:docMkLst>
      <pc:sldChg chg="delSp mod">
        <pc:chgData name="Michael S" userId="64e7d6b0f2744f66" providerId="LiveId" clId="{FC463323-16C2-4ECA-97CB-E1C23F355FC4}" dt="2023-11-19T20:41:38.225" v="1" actId="478"/>
        <pc:sldMkLst>
          <pc:docMk/>
          <pc:sldMk cId="0" sldId="258"/>
        </pc:sldMkLst>
        <pc:spChg chg="del">
          <ac:chgData name="Michael S" userId="64e7d6b0f2744f66" providerId="LiveId" clId="{FC463323-16C2-4ECA-97CB-E1C23F355FC4}" dt="2023-11-19T20:41:38.225" v="1" actId="478"/>
          <ac:spMkLst>
            <pc:docMk/>
            <pc:sldMk cId="0" sldId="258"/>
            <ac:spMk id="164" creationId="{00000000-0000-0000-0000-000000000000}"/>
          </ac:spMkLst>
        </pc:spChg>
      </pc:sldChg>
      <pc:sldChg chg="delSp mod">
        <pc:chgData name="Michael S" userId="64e7d6b0f2744f66" providerId="LiveId" clId="{FC463323-16C2-4ECA-97CB-E1C23F355FC4}" dt="2023-11-19T20:42:00.550" v="2" actId="478"/>
        <pc:sldMkLst>
          <pc:docMk/>
          <pc:sldMk cId="0" sldId="259"/>
        </pc:sldMkLst>
        <pc:spChg chg="del">
          <ac:chgData name="Michael S" userId="64e7d6b0f2744f66" providerId="LiveId" clId="{FC463323-16C2-4ECA-97CB-E1C23F355FC4}" dt="2023-11-19T20:42:00.550" v="2" actId="478"/>
          <ac:spMkLst>
            <pc:docMk/>
            <pc:sldMk cId="0" sldId="259"/>
            <ac:spMk id="248" creationId="{00000000-0000-0000-0000-000000000000}"/>
          </ac:spMkLst>
        </pc:spChg>
      </pc:sldChg>
      <pc:sldChg chg="delSp mod">
        <pc:chgData name="Michael S" userId="64e7d6b0f2744f66" providerId="LiveId" clId="{FC463323-16C2-4ECA-97CB-E1C23F355FC4}" dt="2023-11-19T20:40:10.772" v="0" actId="478"/>
        <pc:sldMkLst>
          <pc:docMk/>
          <pc:sldMk cId="0" sldId="275"/>
        </pc:sldMkLst>
        <pc:spChg chg="del">
          <ac:chgData name="Michael S" userId="64e7d6b0f2744f66" providerId="LiveId" clId="{FC463323-16C2-4ECA-97CB-E1C23F355FC4}" dt="2023-11-19T20:40:10.772" v="0" actId="478"/>
          <ac:spMkLst>
            <pc:docMk/>
            <pc:sldMk cId="0" sldId="275"/>
            <ac:spMk id="769" creationId="{00000000-0000-0000-0000-000000000000}"/>
          </ac:spMkLst>
        </pc:spChg>
      </pc:sldChg>
    </pc:docChg>
  </pc:docChgLst>
  <pc:docChgLst>
    <pc:chgData name="Michael S" userId="64e7d6b0f2744f66" providerId="LiveId" clId="{69D2CECA-71E4-4B1A-92A1-8DAAF5A1B099}"/>
    <pc:docChg chg="undo custSel addSld delSld modSld sldOrd">
      <pc:chgData name="Michael S" userId="64e7d6b0f2744f66" providerId="LiveId" clId="{69D2CECA-71E4-4B1A-92A1-8DAAF5A1B099}" dt="2023-11-17T14:48:02.798" v="721" actId="20577"/>
      <pc:docMkLst>
        <pc:docMk/>
      </pc:docMkLst>
      <pc:sldChg chg="addSp delSp modSp new del mod">
        <pc:chgData name="Michael S" userId="64e7d6b0f2744f66" providerId="LiveId" clId="{69D2CECA-71E4-4B1A-92A1-8DAAF5A1B099}" dt="2023-11-14T17:27:18.082" v="8" actId="47"/>
        <pc:sldMkLst>
          <pc:docMk/>
          <pc:sldMk cId="1429775975" sldId="256"/>
        </pc:sldMkLst>
        <pc:spChg chg="add del">
          <ac:chgData name="Michael S" userId="64e7d6b0f2744f66" providerId="LiveId" clId="{69D2CECA-71E4-4B1A-92A1-8DAAF5A1B099}" dt="2023-11-14T17:26:34.173" v="2" actId="22"/>
          <ac:spMkLst>
            <pc:docMk/>
            <pc:sldMk cId="1429775975" sldId="256"/>
            <ac:spMk id="5" creationId="{F724D88A-DD59-6073-20C9-BA7AADEAEB65}"/>
          </ac:spMkLst>
        </pc:spChg>
        <pc:spChg chg="add del">
          <ac:chgData name="Michael S" userId="64e7d6b0f2744f66" providerId="LiveId" clId="{69D2CECA-71E4-4B1A-92A1-8DAAF5A1B099}" dt="2023-11-14T17:26:42.662" v="4" actId="22"/>
          <ac:spMkLst>
            <pc:docMk/>
            <pc:sldMk cId="1429775975" sldId="256"/>
            <ac:spMk id="7" creationId="{D63D6714-D7B5-B60F-7BC6-351B204DC003}"/>
          </ac:spMkLst>
        </pc:spChg>
        <pc:spChg chg="add mod">
          <ac:chgData name="Michael S" userId="64e7d6b0f2744f66" providerId="LiveId" clId="{69D2CECA-71E4-4B1A-92A1-8DAAF5A1B099}" dt="2023-11-14T17:26:58.417" v="6"/>
          <ac:spMkLst>
            <pc:docMk/>
            <pc:sldMk cId="1429775975" sldId="256"/>
            <ac:spMk id="9" creationId="{2AF03253-82ED-7DBA-1707-FA481F90F15F}"/>
          </ac:spMkLst>
        </pc:spChg>
      </pc:sldChg>
      <pc:sldChg chg="addSp delSp modSp add mod">
        <pc:chgData name="Michael S" userId="64e7d6b0f2744f66" providerId="LiveId" clId="{69D2CECA-71E4-4B1A-92A1-8DAAF5A1B099}" dt="2023-11-14T17:32:19.445" v="177" actId="1035"/>
        <pc:sldMkLst>
          <pc:docMk/>
          <pc:sldMk cId="0" sldId="258"/>
        </pc:sldMkLst>
        <pc:spChg chg="mod">
          <ac:chgData name="Michael S" userId="64e7d6b0f2744f66" providerId="LiveId" clId="{69D2CECA-71E4-4B1A-92A1-8DAAF5A1B099}" dt="2023-11-14T17:28:02.519" v="56" actId="20577"/>
          <ac:spMkLst>
            <pc:docMk/>
            <pc:sldMk cId="0" sldId="258"/>
            <ac:spMk id="125" creationId="{00000000-0000-0000-0000-000000000000}"/>
          </ac:spMkLst>
        </pc:spChg>
        <pc:spChg chg="mod">
          <ac:chgData name="Michael S" userId="64e7d6b0f2744f66" providerId="LiveId" clId="{69D2CECA-71E4-4B1A-92A1-8DAAF5A1B099}" dt="2023-11-14T17:28:07.310" v="70" actId="20577"/>
          <ac:spMkLst>
            <pc:docMk/>
            <pc:sldMk cId="0" sldId="258"/>
            <ac:spMk id="133" creationId="{00000000-0000-0000-0000-000000000000}"/>
          </ac:spMkLst>
        </pc:spChg>
        <pc:spChg chg="add del">
          <ac:chgData name="Michael S" userId="64e7d6b0f2744f66" providerId="LiveId" clId="{69D2CECA-71E4-4B1A-92A1-8DAAF5A1B099}" dt="2023-11-14T17:31:48.950" v="98" actId="478"/>
          <ac:spMkLst>
            <pc:docMk/>
            <pc:sldMk cId="0" sldId="258"/>
            <ac:spMk id="166" creationId="{00000000-0000-0000-0000-000000000000}"/>
          </ac:spMkLst>
        </pc:spChg>
        <pc:spChg chg="del">
          <ac:chgData name="Michael S" userId="64e7d6b0f2744f66" providerId="LiveId" clId="{69D2CECA-71E4-4B1A-92A1-8DAAF5A1B099}" dt="2023-11-14T17:31:50.952" v="99" actId="478"/>
          <ac:spMkLst>
            <pc:docMk/>
            <pc:sldMk cId="0" sldId="258"/>
            <ac:spMk id="168" creationId="{00000000-0000-0000-0000-000000000000}"/>
          </ac:spMkLst>
        </pc:spChg>
        <pc:spChg chg="del mod">
          <ac:chgData name="Michael S" userId="64e7d6b0f2744f66" providerId="LiveId" clId="{69D2CECA-71E4-4B1A-92A1-8DAAF5A1B099}" dt="2023-11-14T17:31:46.099" v="96" actId="478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Michael S" userId="64e7d6b0f2744f66" providerId="LiveId" clId="{69D2CECA-71E4-4B1A-92A1-8DAAF5A1B099}" dt="2023-11-14T17:32:16.930" v="165" actId="1035"/>
          <ac:spMkLst>
            <pc:docMk/>
            <pc:sldMk cId="0" sldId="258"/>
            <ac:spMk id="170" creationId="{00000000-0000-0000-0000-000000000000}"/>
          </ac:spMkLst>
        </pc:spChg>
        <pc:spChg chg="mod">
          <ac:chgData name="Michael S" userId="64e7d6b0f2744f66" providerId="LiveId" clId="{69D2CECA-71E4-4B1A-92A1-8DAAF5A1B099}" dt="2023-11-14T17:32:19.445" v="177" actId="1035"/>
          <ac:spMkLst>
            <pc:docMk/>
            <pc:sldMk cId="0" sldId="258"/>
            <ac:spMk id="171" creationId="{00000000-0000-0000-0000-000000000000}"/>
          </ac:spMkLst>
        </pc:spChg>
      </pc:sldChg>
      <pc:sldChg chg="delSp modSp add mod">
        <pc:chgData name="Michael S" userId="64e7d6b0f2744f66" providerId="LiveId" clId="{69D2CECA-71E4-4B1A-92A1-8DAAF5A1B099}" dt="2023-11-17T14:48:02.798" v="721" actId="20577"/>
        <pc:sldMkLst>
          <pc:docMk/>
          <pc:sldMk cId="0" sldId="259"/>
        </pc:sldMkLst>
        <pc:spChg chg="mod">
          <ac:chgData name="Michael S" userId="64e7d6b0f2744f66" providerId="LiveId" clId="{69D2CECA-71E4-4B1A-92A1-8DAAF5A1B099}" dt="2023-11-14T17:33:56.745" v="287" actId="20577"/>
          <ac:spMkLst>
            <pc:docMk/>
            <pc:sldMk cId="0" sldId="259"/>
            <ac:spMk id="214" creationId="{00000000-0000-0000-0000-000000000000}"/>
          </ac:spMkLst>
        </pc:spChg>
        <pc:spChg chg="mod">
          <ac:chgData name="Michael S" userId="64e7d6b0f2744f66" providerId="LiveId" clId="{69D2CECA-71E4-4B1A-92A1-8DAAF5A1B099}" dt="2023-11-17T14:48:02.798" v="721" actId="20577"/>
          <ac:spMkLst>
            <pc:docMk/>
            <pc:sldMk cId="0" sldId="259"/>
            <ac:spMk id="268" creationId="{00000000-0000-0000-0000-000000000000}"/>
          </ac:spMkLst>
        </pc:spChg>
        <pc:spChg chg="del">
          <ac:chgData name="Michael S" userId="64e7d6b0f2744f66" providerId="LiveId" clId="{69D2CECA-71E4-4B1A-92A1-8DAAF5A1B099}" dt="2023-11-14T17:33:17.179" v="179" actId="478"/>
          <ac:spMkLst>
            <pc:docMk/>
            <pc:sldMk cId="0" sldId="259"/>
            <ac:spMk id="274" creationId="{00000000-0000-0000-0000-000000000000}"/>
          </ac:spMkLst>
        </pc:spChg>
        <pc:spChg chg="del">
          <ac:chgData name="Michael S" userId="64e7d6b0f2744f66" providerId="LiveId" clId="{69D2CECA-71E4-4B1A-92A1-8DAAF5A1B099}" dt="2023-11-14T17:33:16.086" v="178" actId="478"/>
          <ac:spMkLst>
            <pc:docMk/>
            <pc:sldMk cId="0" sldId="259"/>
            <ac:spMk id="275" creationId="{00000000-0000-0000-0000-000000000000}"/>
          </ac:spMkLst>
        </pc:spChg>
        <pc:spChg chg="mod">
          <ac:chgData name="Michael S" userId="64e7d6b0f2744f66" providerId="LiveId" clId="{69D2CECA-71E4-4B1A-92A1-8DAAF5A1B099}" dt="2023-11-14T17:33:50.849" v="275" actId="1038"/>
          <ac:spMkLst>
            <pc:docMk/>
            <pc:sldMk cId="0" sldId="259"/>
            <ac:spMk id="276" creationId="{00000000-0000-0000-0000-000000000000}"/>
          </ac:spMkLst>
        </pc:spChg>
        <pc:spChg chg="mod">
          <ac:chgData name="Michael S" userId="64e7d6b0f2744f66" providerId="LiveId" clId="{69D2CECA-71E4-4B1A-92A1-8DAAF5A1B099}" dt="2023-11-14T17:33:50.849" v="275" actId="1038"/>
          <ac:spMkLst>
            <pc:docMk/>
            <pc:sldMk cId="0" sldId="259"/>
            <ac:spMk id="277" creationId="{00000000-0000-0000-0000-000000000000}"/>
          </ac:spMkLst>
        </pc:spChg>
        <pc:cxnChg chg="del mod">
          <ac:chgData name="Michael S" userId="64e7d6b0f2744f66" providerId="LiveId" clId="{69D2CECA-71E4-4B1A-92A1-8DAAF5A1B099}" dt="2023-11-14T17:33:18.779" v="180" actId="478"/>
          <ac:cxnSpMkLst>
            <pc:docMk/>
            <pc:sldMk cId="0" sldId="259"/>
            <ac:cxnSpMk id="278" creationId="{00000000-0000-0000-0000-000000000000}"/>
          </ac:cxnSpMkLst>
        </pc:cxnChg>
        <pc:cxnChg chg="del mod">
          <ac:chgData name="Michael S" userId="64e7d6b0f2744f66" providerId="LiveId" clId="{69D2CECA-71E4-4B1A-92A1-8DAAF5A1B099}" dt="2023-11-14T17:33:20.196" v="181" actId="478"/>
          <ac:cxnSpMkLst>
            <pc:docMk/>
            <pc:sldMk cId="0" sldId="259"/>
            <ac:cxnSpMk id="279" creationId="{00000000-0000-0000-0000-000000000000}"/>
          </ac:cxnSpMkLst>
        </pc:cxnChg>
        <pc:cxnChg chg="mod">
          <ac:chgData name="Michael S" userId="64e7d6b0f2744f66" providerId="LiveId" clId="{69D2CECA-71E4-4B1A-92A1-8DAAF5A1B099}" dt="2023-11-14T17:33:50.849" v="275" actId="1038"/>
          <ac:cxnSpMkLst>
            <pc:docMk/>
            <pc:sldMk cId="0" sldId="259"/>
            <ac:cxnSpMk id="280" creationId="{00000000-0000-0000-0000-000000000000}"/>
          </ac:cxnSpMkLst>
        </pc:cxnChg>
      </pc:sldChg>
      <pc:sldChg chg="modSp add mod ord">
        <pc:chgData name="Michael S" userId="64e7d6b0f2744f66" providerId="LiveId" clId="{69D2CECA-71E4-4B1A-92A1-8DAAF5A1B099}" dt="2023-11-17T14:45:58.372" v="713" actId="20578"/>
        <pc:sldMkLst>
          <pc:docMk/>
          <pc:sldMk cId="0" sldId="275"/>
        </pc:sldMkLst>
        <pc:spChg chg="mod">
          <ac:chgData name="Michael S" userId="64e7d6b0f2744f66" providerId="LiveId" clId="{69D2CECA-71E4-4B1A-92A1-8DAAF5A1B099}" dt="2023-11-14T17:37:24.890" v="359" actId="404"/>
          <ac:spMkLst>
            <pc:docMk/>
            <pc:sldMk cId="0" sldId="275"/>
            <ac:spMk id="770" creationId="{00000000-0000-0000-0000-000000000000}"/>
          </ac:spMkLst>
        </pc:spChg>
        <pc:spChg chg="mod">
          <ac:chgData name="Michael S" userId="64e7d6b0f2744f66" providerId="LiveId" clId="{69D2CECA-71E4-4B1A-92A1-8DAAF5A1B099}" dt="2023-11-17T14:45:58.372" v="713" actId="20578"/>
          <ac:spMkLst>
            <pc:docMk/>
            <pc:sldMk cId="0" sldId="275"/>
            <ac:spMk id="771" creationId="{00000000-0000-0000-0000-000000000000}"/>
          </ac:spMkLst>
        </pc:spChg>
        <pc:spChg chg="mod">
          <ac:chgData name="Michael S" userId="64e7d6b0f2744f66" providerId="LiveId" clId="{69D2CECA-71E4-4B1A-92A1-8DAAF5A1B099}" dt="2023-11-14T17:43:47.230" v="655" actId="14100"/>
          <ac:spMkLst>
            <pc:docMk/>
            <pc:sldMk cId="0" sldId="275"/>
            <ac:spMk id="7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F64B8-C22C-4DE7-A8F2-19916CADA58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81483-7494-4D6E-B5F0-31441EE9D5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9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959e5eead8_2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959e5eead8_28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g2959e5eead8_28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469c25f6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469c25f6e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build a back end to fulfil frontend request and connect model inference </a:t>
            </a:r>
            <a:endParaRPr/>
          </a:p>
        </p:txBody>
      </p:sp>
      <p:sp>
        <p:nvSpPr>
          <p:cNvPr id="106" name="Google Shape;106;g29469c25f6e_0_2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9b2d8996d_3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9b2d8996d_3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 the containers in the compute instance.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Expose the frontend and backend APIs to the outside so the user can access them using the browser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 nginx as a reverse proxy to funnel in all request from the outside world to the appropriate containers</a:t>
            </a:r>
            <a:endParaRPr/>
          </a:p>
        </p:txBody>
      </p:sp>
      <p:sp>
        <p:nvSpPr>
          <p:cNvPr id="186" name="Google Shape;186;g299b2d8996d_3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8CEE3-5982-082E-E804-1E5645DF1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B7CE5E-DBD1-4336-588F-8D3FEBADF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75C3B3-7A17-BA7C-3116-9DDEF415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D753-944D-44FF-90FD-CBA6D38BD7D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7D84D1-A28E-0158-1124-A85B1447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840934-31C9-6592-C4B7-752B6478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6100-D137-4190-9393-67D0F38F8A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C0D3D-EBDA-4CBB-3012-D92314F8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AC87DE-618B-D050-3D6D-054122E19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7F5AD4-4CEF-9F2B-61C6-F434BEEF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D753-944D-44FF-90FD-CBA6D38BD7D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9B9B54-E675-E91A-6328-3C5C5ACF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D8C78-D6C9-F5E3-3FEE-C69E4626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6100-D137-4190-9393-67D0F38F8A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6EF1B5-1A2D-A927-D7B0-5EC009F92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B19529-FCB6-1DD0-8756-B8A3B7CF8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AF61BE-88D4-C3BA-8828-9203F308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D753-944D-44FF-90FD-CBA6D38BD7D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6CB123-0488-8C02-675E-BB708B30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3A22BB-5F9A-661E-919D-E485FCFB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6100-D137-4190-9393-67D0F38F8A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9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0" y="772160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3206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D66A3-976B-2E73-D4C8-ABF03AFD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20C09E-AD23-7DD9-A9CE-AD5F04D5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BFC0E-C55B-6420-FB78-EE266045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D753-944D-44FF-90FD-CBA6D38BD7D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95EA40-4B69-5803-24DC-A665EF58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FC0A8-26C2-D454-CE84-8A2C180E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6100-D137-4190-9393-67D0F38F8A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6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94663-7C79-5418-92FC-67A26786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50C7C-FFC8-E662-6794-0387407B5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C8812-E564-F678-51BD-C5C35445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D753-944D-44FF-90FD-CBA6D38BD7D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F84A6A-8CD3-A05B-D4DC-9B2ACF61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7AE16B-2AF8-20E5-5DBE-B9A8383B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6100-D137-4190-9393-67D0F38F8A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E0A5B-3375-50C9-8C55-574F233A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DE4E4F-C4A4-FF59-DD88-8DD9E683B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E06830-F25C-4F23-7CA3-B9009B56D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6F0D08-CCE9-7D7B-B8E0-14802E5E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D753-944D-44FF-90FD-CBA6D38BD7D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55B1A3-DE67-3B89-D4CB-A077A9A6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20E573-6E2A-0F7A-DC9A-42ACA39B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6100-D137-4190-9393-67D0F38F8A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3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7FDC6-55CB-FC95-36BD-6F9E41F5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E5A8AB-0259-D112-49EA-4A5AD5533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87F93C-1270-0EA3-20DF-41F37F319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81549C-C82A-C74B-47FB-E25F2F40A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6218B2-B439-7A10-FF3A-662DA3EB5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EA550B-A8DA-4A68-4663-BEF03722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D753-944D-44FF-90FD-CBA6D38BD7D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3B423C-44EF-9926-8FDC-1570F28D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95668E-077E-86C0-0B4F-9622F0D7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6100-D137-4190-9393-67D0F38F8A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4C44A-2D32-BA93-E62A-0F640B1E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65AD85-101C-E104-B3E2-A2CA6351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D753-944D-44FF-90FD-CBA6D38BD7D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C00FDB-B81C-6FBE-C263-CCCB5C34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AEA8F0-6AEB-4199-14B3-AFFABB68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6100-D137-4190-9393-67D0F38F8A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2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484C59-BBF9-B7CF-0F01-925F2B67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D753-944D-44FF-90FD-CBA6D38BD7D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5DFF41-03CF-5FB6-6D72-96B6D00F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0851B7-BDB5-4A81-F332-5C13F457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6100-D137-4190-9393-67D0F38F8A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3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0C0C4-7B1C-1BD2-1CAD-FA1547F6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CD9A-95B6-FBB1-3799-546A1CFED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3A7DBF-9E15-1B59-34C8-77AD3222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84B198-EBB6-49B0-541E-202B1816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D753-944D-44FF-90FD-CBA6D38BD7D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D760C4-4C4E-F9DA-842E-3F4ED59A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B78D42-B4E4-07D9-DFD5-3A5B344F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6100-D137-4190-9393-67D0F38F8A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DCDB5-DDB0-872B-000D-221F4979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C96DD0-4F4D-93D8-2932-07D7FF0A7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15DF00-65E7-10CB-190D-ABB435C0E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C9DAC9-509C-F27E-C45F-6687CEB7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D753-944D-44FF-90FD-CBA6D38BD7D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076AA0-5547-6E02-7D31-8AA9DA23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70BF1F-329E-586E-8D07-72328C2E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6100-D137-4190-9393-67D0F38F8A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8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E0ED32-7619-E099-6874-75F7F74F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1BC0AC-BD76-7EAF-5901-8B1F8E6A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11CB7-C300-99E2-595B-27689C294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D753-944D-44FF-90FD-CBA6D38BD7D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C34155-3775-411A-DEDE-525A9C462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B3C0FB-A9A8-4768-9E3F-D12961360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6100-D137-4190-9393-67D0F38F8A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5"/>
          <p:cNvSpPr txBox="1">
            <a:spLocks noGrp="1"/>
          </p:cNvSpPr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Architecture</a:t>
            </a:r>
            <a:endParaRPr/>
          </a:p>
        </p:txBody>
      </p:sp>
      <p:cxnSp>
        <p:nvCxnSpPr>
          <p:cNvPr id="763" name="Google Shape;763;p35"/>
          <p:cNvCxnSpPr/>
          <p:nvPr/>
        </p:nvCxnSpPr>
        <p:spPr>
          <a:xfrm>
            <a:off x="493000" y="2596400"/>
            <a:ext cx="108456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35"/>
          <p:cNvCxnSpPr/>
          <p:nvPr/>
        </p:nvCxnSpPr>
        <p:spPr>
          <a:xfrm>
            <a:off x="493000" y="4526800"/>
            <a:ext cx="108456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5"/>
          <p:cNvSpPr txBox="1"/>
          <p:nvPr/>
        </p:nvSpPr>
        <p:spPr>
          <a:xfrm>
            <a:off x="536800" y="1486900"/>
            <a:ext cx="3034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E06666"/>
                </a:solidFill>
              </a:rPr>
              <a:t>Process (People)</a:t>
            </a:r>
            <a:endParaRPr sz="1900" b="1">
              <a:solidFill>
                <a:srgbClr val="E06666"/>
              </a:solidFill>
            </a:endParaRPr>
          </a:p>
        </p:txBody>
      </p:sp>
      <p:sp>
        <p:nvSpPr>
          <p:cNvPr id="766" name="Google Shape;766;p35"/>
          <p:cNvSpPr txBox="1"/>
          <p:nvPr/>
        </p:nvSpPr>
        <p:spPr>
          <a:xfrm>
            <a:off x="536800" y="3214100"/>
            <a:ext cx="3034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6D9EEB"/>
                </a:solidFill>
              </a:rPr>
              <a:t>Execution (Code)</a:t>
            </a:r>
            <a:endParaRPr sz="1900" b="1">
              <a:solidFill>
                <a:srgbClr val="6D9EEB"/>
              </a:solidFill>
            </a:endParaRPr>
          </a:p>
        </p:txBody>
      </p:sp>
      <p:sp>
        <p:nvSpPr>
          <p:cNvPr id="767" name="Google Shape;767;p35"/>
          <p:cNvSpPr txBox="1"/>
          <p:nvPr/>
        </p:nvSpPr>
        <p:spPr>
          <a:xfrm>
            <a:off x="536800" y="5246100"/>
            <a:ext cx="3762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93C47D"/>
                </a:solidFill>
              </a:rPr>
              <a:t>State (Source, Data, Models)</a:t>
            </a:r>
            <a:endParaRPr sz="1900" b="1">
              <a:solidFill>
                <a:srgbClr val="93C47D"/>
              </a:solidFill>
            </a:endParaRPr>
          </a:p>
        </p:txBody>
      </p:sp>
      <p:sp>
        <p:nvSpPr>
          <p:cNvPr id="768" name="Google Shape;768;p35"/>
          <p:cNvSpPr txBox="1">
            <a:spLocks noGrp="1"/>
          </p:cNvSpPr>
          <p:nvPr>
            <p:ph type="title"/>
          </p:nvPr>
        </p:nvSpPr>
        <p:spPr>
          <a:xfrm>
            <a:off x="4439306" y="90725"/>
            <a:ext cx="6794700" cy="6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</a:rPr>
              <a:t>BiteSize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770" name="Google Shape;770;p35"/>
          <p:cNvSpPr/>
          <p:nvPr/>
        </p:nvSpPr>
        <p:spPr>
          <a:xfrm>
            <a:off x="4732175" y="581550"/>
            <a:ext cx="2698550" cy="2476300"/>
          </a:xfrm>
          <a:prstGeom prst="flowChartPunchedCard">
            <a:avLst/>
          </a:prstGeom>
          <a:solidFill>
            <a:srgbClr val="FFF2CC"/>
          </a:solidFill>
          <a:ln w="9525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lang="en-US" sz="1400" b="1" dirty="0">
                <a:solidFill>
                  <a:srgbClr val="990000"/>
                </a:solidFill>
              </a:rPr>
              <a:t>Textual Process (document parsing)</a:t>
            </a:r>
          </a:p>
          <a:p>
            <a:pPr marL="457200" indent="-317500">
              <a:buClr>
                <a:srgbClr val="990000"/>
              </a:buClr>
              <a:buSzPts val="1400"/>
              <a:buFontTx/>
              <a:buChar char="●"/>
            </a:pPr>
            <a:r>
              <a:rPr lang="en-US" sz="1400" b="1" dirty="0">
                <a:solidFill>
                  <a:srgbClr val="990000"/>
                </a:solidFill>
              </a:rPr>
              <a:t>Model optimization</a:t>
            </a:r>
            <a:endParaRPr sz="1400" b="1" dirty="0">
              <a:solidFill>
                <a:srgbClr val="99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lang="en-US" sz="1400" b="1" dirty="0">
                <a:solidFill>
                  <a:srgbClr val="990000"/>
                </a:solidFill>
              </a:rPr>
              <a:t>Build App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lang="en-US" sz="1400" b="1" dirty="0">
                <a:solidFill>
                  <a:srgbClr val="990000"/>
                </a:solidFill>
              </a:rPr>
              <a:t>User can upload image or pdf/docx</a:t>
            </a:r>
            <a:endParaRPr sz="1400" b="1" dirty="0">
              <a:solidFill>
                <a:srgbClr val="99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lang="en-US" sz="1400" b="1" dirty="0">
                <a:solidFill>
                  <a:srgbClr val="990000"/>
                </a:solidFill>
              </a:rPr>
              <a:t>View prediction results (test)</a:t>
            </a:r>
            <a:endParaRPr sz="1400" b="1" dirty="0">
              <a:solidFill>
                <a:srgbClr val="990000"/>
              </a:solidFill>
            </a:endParaRPr>
          </a:p>
        </p:txBody>
      </p:sp>
      <p:sp>
        <p:nvSpPr>
          <p:cNvPr id="771" name="Google Shape;771;p35"/>
          <p:cNvSpPr/>
          <p:nvPr/>
        </p:nvSpPr>
        <p:spPr>
          <a:xfrm>
            <a:off x="4100124" y="4047207"/>
            <a:ext cx="2844900" cy="2538825"/>
          </a:xfrm>
          <a:prstGeom prst="flowChartPunchedCard">
            <a:avLst/>
          </a:prstGeom>
          <a:solidFill>
            <a:srgbClr val="FFF2CC"/>
          </a:solidFill>
          <a:ln w="9525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38761D"/>
              </a:buClr>
              <a:buSzPts val="1400"/>
              <a:buFontTx/>
              <a:buChar char="●"/>
            </a:pPr>
            <a:r>
              <a:rPr lang="fr-FR" sz="1400" b="1" dirty="0">
                <a:solidFill>
                  <a:srgbClr val="38761D"/>
                </a:solidFill>
              </a:rPr>
              <a:t>Source code repo for collaboration</a:t>
            </a:r>
          </a:p>
          <a:p>
            <a:pPr marL="457200" indent="-317500">
              <a:buClr>
                <a:srgbClr val="38761D"/>
              </a:buClr>
              <a:buSzPts val="1400"/>
              <a:buFontTx/>
              <a:buChar char="●"/>
            </a:pPr>
            <a:r>
              <a:rPr lang="fr-FR" sz="1400" b="1" dirty="0">
                <a:solidFill>
                  <a:srgbClr val="38761D"/>
                </a:solidFill>
              </a:rPr>
              <a:t>Container registry for docker images</a:t>
            </a:r>
            <a:endParaRPr lang="en-US" sz="1400" b="1" dirty="0">
              <a:solidFill>
                <a:srgbClr val="38761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-US" sz="1400" b="1" dirty="0">
                <a:solidFill>
                  <a:srgbClr val="38761D"/>
                </a:solidFill>
              </a:rPr>
              <a:t>Save documents to a common store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-US" sz="1400" b="1" dirty="0">
                <a:solidFill>
                  <a:srgbClr val="38761D"/>
                </a:solidFill>
              </a:rPr>
              <a:t>Save optimized model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-US" sz="1400" b="1" dirty="0">
                <a:solidFill>
                  <a:srgbClr val="38761D"/>
                </a:solidFill>
              </a:rPr>
              <a:t>Code on parsing and prompt engineering</a:t>
            </a:r>
          </a:p>
        </p:txBody>
      </p:sp>
      <p:sp>
        <p:nvSpPr>
          <p:cNvPr id="772" name="Google Shape;772;p35"/>
          <p:cNvSpPr/>
          <p:nvPr/>
        </p:nvSpPr>
        <p:spPr>
          <a:xfrm>
            <a:off x="8542175" y="2334149"/>
            <a:ext cx="2698550" cy="2476299"/>
          </a:xfrm>
          <a:prstGeom prst="flowChartPunchedCard">
            <a:avLst/>
          </a:prstGeom>
          <a:solidFill>
            <a:srgbClr val="FFF2CC"/>
          </a:solidFill>
          <a:ln w="9525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</a:pPr>
            <a:endParaRPr lang="en-US" sz="100" b="1" dirty="0">
              <a:solidFill>
                <a:srgbClr val="1155CC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●"/>
            </a:pPr>
            <a:r>
              <a:rPr lang="en-US" sz="1400" b="1" dirty="0">
                <a:solidFill>
                  <a:srgbClr val="1155CC"/>
                </a:solidFill>
              </a:rPr>
              <a:t>Take a document and apply parsing</a:t>
            </a:r>
            <a:endParaRPr sz="1400" b="1" dirty="0">
              <a:solidFill>
                <a:srgbClr val="1155CC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●"/>
            </a:pPr>
            <a:r>
              <a:rPr lang="en-US" sz="1400" b="1" dirty="0">
                <a:solidFill>
                  <a:srgbClr val="1155CC"/>
                </a:solidFill>
              </a:rPr>
              <a:t>Use LLM model to create questionnaire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●"/>
            </a:pPr>
            <a:r>
              <a:rPr lang="en-US" sz="1400" b="1" dirty="0">
                <a:solidFill>
                  <a:srgbClr val="1155CC"/>
                </a:solidFill>
              </a:rPr>
              <a:t>Return questions to user one by one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●"/>
            </a:pPr>
            <a:r>
              <a:rPr lang="en-US" sz="1400" b="1" dirty="0">
                <a:solidFill>
                  <a:srgbClr val="1155CC"/>
                </a:solidFill>
              </a:rPr>
              <a:t>Receive user’s answer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●"/>
            </a:pPr>
            <a:r>
              <a:rPr lang="en-US" sz="1400" b="1" dirty="0">
                <a:solidFill>
                  <a:srgbClr val="1155CC"/>
                </a:solidFill>
              </a:rPr>
              <a:t>Return feedback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212400" y="-16233"/>
            <a:ext cx="8468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Solution Architecture</a:t>
            </a:r>
            <a:endParaRPr sz="1600" b="1">
              <a:solidFill>
                <a:schemeClr val="dk1"/>
              </a:solidFill>
            </a:endParaRPr>
          </a:p>
        </p:txBody>
      </p:sp>
      <p:grpSp>
        <p:nvGrpSpPr>
          <p:cNvPr id="109" name="Google Shape;109;p18"/>
          <p:cNvGrpSpPr/>
          <p:nvPr/>
        </p:nvGrpSpPr>
        <p:grpSpPr>
          <a:xfrm>
            <a:off x="325518" y="358388"/>
            <a:ext cx="11433714" cy="1424531"/>
            <a:chOff x="1463375" y="345000"/>
            <a:chExt cx="8575500" cy="1068425"/>
          </a:xfrm>
        </p:grpSpPr>
        <p:sp>
          <p:nvSpPr>
            <p:cNvPr id="110" name="Google Shape;110;p18"/>
            <p:cNvSpPr/>
            <p:nvPr/>
          </p:nvSpPr>
          <p:spPr>
            <a:xfrm>
              <a:off x="1463375" y="579425"/>
              <a:ext cx="8575500" cy="8340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1463375" y="345000"/>
              <a:ext cx="742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666666"/>
                  </a:solidFill>
                </a:rPr>
                <a:t>Process</a:t>
              </a:r>
              <a:endParaRPr sz="1100" b="1">
                <a:solidFill>
                  <a:srgbClr val="666666"/>
                </a:solidFill>
              </a:endParaRPr>
            </a:p>
          </p:txBody>
        </p:sp>
      </p:grp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00" y="1018998"/>
            <a:ext cx="548966" cy="4391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8"/>
          <p:cNvGrpSpPr/>
          <p:nvPr/>
        </p:nvGrpSpPr>
        <p:grpSpPr>
          <a:xfrm>
            <a:off x="325500" y="5133588"/>
            <a:ext cx="11480113" cy="1424531"/>
            <a:chOff x="1996775" y="345000"/>
            <a:chExt cx="8610300" cy="1068425"/>
          </a:xfrm>
        </p:grpSpPr>
        <p:sp>
          <p:nvSpPr>
            <p:cNvPr id="114" name="Google Shape;114;p18"/>
            <p:cNvSpPr/>
            <p:nvPr/>
          </p:nvSpPr>
          <p:spPr>
            <a:xfrm>
              <a:off x="1996775" y="579425"/>
              <a:ext cx="8610300" cy="834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115" name="Google Shape;115;p18"/>
            <p:cNvSpPr txBox="1"/>
            <p:nvPr/>
          </p:nvSpPr>
          <p:spPr>
            <a:xfrm>
              <a:off x="1996775" y="345000"/>
              <a:ext cx="979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666666"/>
                  </a:solidFill>
                </a:rPr>
                <a:t>State</a:t>
              </a:r>
              <a:endParaRPr sz="1100" b="1">
                <a:solidFill>
                  <a:srgbClr val="666666"/>
                </a:solidFill>
              </a:endParaRPr>
            </a:p>
          </p:txBody>
        </p:sp>
      </p:grpSp>
      <p:grpSp>
        <p:nvGrpSpPr>
          <p:cNvPr id="116" name="Google Shape;116;p18"/>
          <p:cNvGrpSpPr/>
          <p:nvPr/>
        </p:nvGrpSpPr>
        <p:grpSpPr>
          <a:xfrm>
            <a:off x="8912361" y="5614226"/>
            <a:ext cx="1420764" cy="795080"/>
            <a:chOff x="6170075" y="4210775"/>
            <a:chExt cx="1065600" cy="596325"/>
          </a:xfrm>
        </p:grpSpPr>
        <p:pic>
          <p:nvPicPr>
            <p:cNvPr id="117" name="Google Shape;11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74913" y="4210775"/>
              <a:ext cx="411718" cy="32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8"/>
            <p:cNvSpPr txBox="1"/>
            <p:nvPr/>
          </p:nvSpPr>
          <p:spPr>
            <a:xfrm>
              <a:off x="6170075" y="4580000"/>
              <a:ext cx="10656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Model Store</a:t>
              </a:r>
              <a:endParaRPr sz="1300"/>
            </a:p>
          </p:txBody>
        </p:sp>
      </p:grpSp>
      <p:grpSp>
        <p:nvGrpSpPr>
          <p:cNvPr id="119" name="Google Shape;119;p18"/>
          <p:cNvGrpSpPr/>
          <p:nvPr/>
        </p:nvGrpSpPr>
        <p:grpSpPr>
          <a:xfrm>
            <a:off x="325509" y="1917019"/>
            <a:ext cx="11433739" cy="3163555"/>
            <a:chOff x="244138" y="1437800"/>
            <a:chExt cx="8575519" cy="2372726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3466456" y="-1542674"/>
              <a:ext cx="2130900" cy="8575500"/>
            </a:xfrm>
            <a:prstGeom prst="corner">
              <a:avLst>
                <a:gd name="adj1" fmla="val 123608"/>
                <a:gd name="adj2" fmla="val 100000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244138" y="1437800"/>
              <a:ext cx="742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666666"/>
                  </a:solidFill>
                </a:rPr>
                <a:t>Execution</a:t>
              </a:r>
              <a:endParaRPr sz="1100" b="1">
                <a:solidFill>
                  <a:srgbClr val="666666"/>
                </a:solidFill>
              </a:endParaRPr>
            </a:p>
          </p:txBody>
        </p:sp>
      </p:grpSp>
      <p:grpSp>
        <p:nvGrpSpPr>
          <p:cNvPr id="122" name="Google Shape;122;p18"/>
          <p:cNvGrpSpPr/>
          <p:nvPr/>
        </p:nvGrpSpPr>
        <p:grpSpPr>
          <a:xfrm>
            <a:off x="9423181" y="1824688"/>
            <a:ext cx="1616360" cy="695583"/>
            <a:chOff x="5562575" y="1368550"/>
            <a:chExt cx="1212300" cy="521700"/>
          </a:xfrm>
        </p:grpSpPr>
        <p:sp>
          <p:nvSpPr>
            <p:cNvPr id="123" name="Google Shape;123;p18"/>
            <p:cNvSpPr txBox="1"/>
            <p:nvPr/>
          </p:nvSpPr>
          <p:spPr>
            <a:xfrm>
              <a:off x="5761175" y="150235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(Human Interactions)</a:t>
              </a:r>
              <a:endParaRPr sz="1100"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562575" y="1368550"/>
              <a:ext cx="198600" cy="521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>
            <a:off x="8027225" y="1053800"/>
            <a:ext cx="3144000" cy="36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Upload document, generate test</a:t>
            </a:r>
            <a:endParaRPr sz="1300" dirty="0"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9549381" y="3677833"/>
            <a:ext cx="1580864" cy="344791"/>
            <a:chOff x="5581025" y="2606040"/>
            <a:chExt cx="1185678" cy="258600"/>
          </a:xfrm>
        </p:grpSpPr>
        <p:sp>
          <p:nvSpPr>
            <p:cNvPr id="127" name="Google Shape;127;p18"/>
            <p:cNvSpPr txBox="1"/>
            <p:nvPr/>
          </p:nvSpPr>
          <p:spPr>
            <a:xfrm>
              <a:off x="5855603" y="2638172"/>
              <a:ext cx="9111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(HTTP / HTTPS)</a:t>
              </a:r>
              <a:endParaRPr sz="1100"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5581025" y="2606040"/>
              <a:ext cx="198600" cy="2586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18"/>
          <p:cNvGrpSpPr/>
          <p:nvPr/>
        </p:nvGrpSpPr>
        <p:grpSpPr>
          <a:xfrm>
            <a:off x="8045467" y="2288733"/>
            <a:ext cx="3213676" cy="1319342"/>
            <a:chOff x="5149867" y="2288733"/>
            <a:chExt cx="3213676" cy="1319342"/>
          </a:xfrm>
        </p:grpSpPr>
        <p:grpSp>
          <p:nvGrpSpPr>
            <p:cNvPr id="130" name="Google Shape;130;p18"/>
            <p:cNvGrpSpPr/>
            <p:nvPr/>
          </p:nvGrpSpPr>
          <p:grpSpPr>
            <a:xfrm>
              <a:off x="5149867" y="2288733"/>
              <a:ext cx="3213676" cy="1319342"/>
              <a:chOff x="1463375" y="2021400"/>
              <a:chExt cx="3166807" cy="989531"/>
            </a:xfrm>
          </p:grpSpPr>
          <p:sp>
            <p:nvSpPr>
              <p:cNvPr id="131" name="Google Shape;131;p18"/>
              <p:cNvSpPr/>
              <p:nvPr/>
            </p:nvSpPr>
            <p:spPr>
              <a:xfrm>
                <a:off x="1463382" y="2255831"/>
                <a:ext cx="3166800" cy="755100"/>
              </a:xfrm>
              <a:prstGeom prst="roundRect">
                <a:avLst>
                  <a:gd name="adj" fmla="val 16667"/>
                </a:avLst>
              </a:prstGeom>
              <a:solidFill>
                <a:srgbClr val="D0E0E3"/>
              </a:solidFill>
              <a:ln w="9525" cap="flat" cmpd="sng">
                <a:solidFill>
                  <a:srgbClr val="595959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/>
              </a:p>
            </p:txBody>
          </p:sp>
          <p:sp>
            <p:nvSpPr>
              <p:cNvPr id="132" name="Google Shape;132;p18"/>
              <p:cNvSpPr txBox="1"/>
              <p:nvPr/>
            </p:nvSpPr>
            <p:spPr>
              <a:xfrm>
                <a:off x="1463375" y="2021400"/>
                <a:ext cx="9798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rgbClr val="666666"/>
                    </a:solidFill>
                  </a:rPr>
                  <a:t>Frontend</a:t>
                </a:r>
                <a:endParaRPr sz="1100" b="1">
                  <a:solidFill>
                    <a:srgbClr val="666666"/>
                  </a:solidFill>
                </a:endParaRPr>
              </a:p>
            </p:txBody>
          </p:sp>
        </p:grpSp>
        <p:sp>
          <p:nvSpPr>
            <p:cNvPr id="133" name="Google Shape;133;p18"/>
            <p:cNvSpPr/>
            <p:nvPr/>
          </p:nvSpPr>
          <p:spPr>
            <a:xfrm>
              <a:off x="5491973" y="2950800"/>
              <a:ext cx="2416200" cy="369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/>
                <a:t>BiteSize App</a:t>
              </a:r>
              <a:endParaRPr sz="1300" dirty="0"/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9625581" y="5080578"/>
            <a:ext cx="1702357" cy="344791"/>
            <a:chOff x="5581025" y="3767328"/>
            <a:chExt cx="1276800" cy="258600"/>
          </a:xfrm>
        </p:grpSpPr>
        <p:sp>
          <p:nvSpPr>
            <p:cNvPr id="135" name="Google Shape;135;p18"/>
            <p:cNvSpPr txBox="1"/>
            <p:nvPr/>
          </p:nvSpPr>
          <p:spPr>
            <a:xfrm>
              <a:off x="5844125" y="382470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(Protocol specific)</a:t>
              </a:r>
              <a:endParaRPr sz="1100"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581025" y="3767328"/>
              <a:ext cx="198600" cy="2586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6194561" y="5614226"/>
            <a:ext cx="1420764" cy="795080"/>
            <a:chOff x="6170075" y="4210775"/>
            <a:chExt cx="1065600" cy="596325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74913" y="4210775"/>
              <a:ext cx="411718" cy="32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8"/>
            <p:cNvSpPr txBox="1"/>
            <p:nvPr/>
          </p:nvSpPr>
          <p:spPr>
            <a:xfrm>
              <a:off x="6170075" y="4580000"/>
              <a:ext cx="10656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Image Store</a:t>
              </a:r>
              <a:endParaRPr sz="1300"/>
            </a:p>
          </p:txBody>
        </p:sp>
      </p:grpSp>
      <p:sp>
        <p:nvSpPr>
          <p:cNvPr id="140" name="Google Shape;140;p18"/>
          <p:cNvSpPr/>
          <p:nvPr/>
        </p:nvSpPr>
        <p:spPr>
          <a:xfrm>
            <a:off x="3660050" y="1053800"/>
            <a:ext cx="3635100" cy="36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ML Tasks</a:t>
            </a:r>
            <a:endParaRPr sz="1300"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2849300" y="2299512"/>
            <a:ext cx="1788899" cy="1308538"/>
            <a:chOff x="791900" y="2299512"/>
            <a:chExt cx="1788899" cy="1308538"/>
          </a:xfrm>
        </p:grpSpPr>
        <p:grpSp>
          <p:nvGrpSpPr>
            <p:cNvPr id="142" name="Google Shape;142;p18"/>
            <p:cNvGrpSpPr/>
            <p:nvPr/>
          </p:nvGrpSpPr>
          <p:grpSpPr>
            <a:xfrm>
              <a:off x="791900" y="2299512"/>
              <a:ext cx="1788899" cy="1308538"/>
              <a:chOff x="7605983" y="2631000"/>
              <a:chExt cx="1404600" cy="981428"/>
            </a:xfrm>
          </p:grpSpPr>
          <p:sp>
            <p:nvSpPr>
              <p:cNvPr id="143" name="Google Shape;143;p18"/>
              <p:cNvSpPr/>
              <p:nvPr/>
            </p:nvSpPr>
            <p:spPr>
              <a:xfrm>
                <a:off x="7605983" y="2860628"/>
                <a:ext cx="1404600" cy="7518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rgbClr val="595959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/>
              </a:p>
            </p:txBody>
          </p:sp>
          <p:sp>
            <p:nvSpPr>
              <p:cNvPr id="144" name="Google Shape;144;p18"/>
              <p:cNvSpPr txBox="1"/>
              <p:nvPr/>
            </p:nvSpPr>
            <p:spPr>
              <a:xfrm>
                <a:off x="7635575" y="2631000"/>
                <a:ext cx="9798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rgbClr val="666666"/>
                    </a:solidFill>
                  </a:rPr>
                  <a:t>Colab</a:t>
                </a:r>
                <a:endParaRPr sz="1100" b="1">
                  <a:solidFill>
                    <a:srgbClr val="666666"/>
                  </a:solidFill>
                </a:endParaRPr>
              </a:p>
            </p:txBody>
          </p:sp>
        </p:grpSp>
        <p:sp>
          <p:nvSpPr>
            <p:cNvPr id="145" name="Google Shape;145;p18"/>
            <p:cNvSpPr/>
            <p:nvPr/>
          </p:nvSpPr>
          <p:spPr>
            <a:xfrm>
              <a:off x="968350" y="2914288"/>
              <a:ext cx="1343700" cy="369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Notebooks</a:t>
              </a:r>
              <a:endParaRPr sz="1300"/>
            </a:p>
          </p:txBody>
        </p:sp>
      </p:grpSp>
      <p:grpSp>
        <p:nvGrpSpPr>
          <p:cNvPr id="146" name="Google Shape;146;p18"/>
          <p:cNvGrpSpPr/>
          <p:nvPr/>
        </p:nvGrpSpPr>
        <p:grpSpPr>
          <a:xfrm>
            <a:off x="3784381" y="1824688"/>
            <a:ext cx="1616360" cy="695583"/>
            <a:chOff x="5562575" y="1368550"/>
            <a:chExt cx="1212300" cy="521700"/>
          </a:xfrm>
        </p:grpSpPr>
        <p:sp>
          <p:nvSpPr>
            <p:cNvPr id="147" name="Google Shape;147;p18"/>
            <p:cNvSpPr txBox="1"/>
            <p:nvPr/>
          </p:nvSpPr>
          <p:spPr>
            <a:xfrm>
              <a:off x="5761175" y="150235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(Human Interactions)</a:t>
              </a:r>
              <a:endParaRPr sz="1100"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562575" y="1368550"/>
              <a:ext cx="198600" cy="521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8"/>
          <p:cNvGrpSpPr/>
          <p:nvPr/>
        </p:nvGrpSpPr>
        <p:grpSpPr>
          <a:xfrm>
            <a:off x="3097781" y="3677897"/>
            <a:ext cx="1006875" cy="1657159"/>
            <a:chOff x="5581025" y="2606088"/>
            <a:chExt cx="755175" cy="1242900"/>
          </a:xfrm>
        </p:grpSpPr>
        <p:sp>
          <p:nvSpPr>
            <p:cNvPr id="150" name="Google Shape;150;p18"/>
            <p:cNvSpPr txBox="1"/>
            <p:nvPr/>
          </p:nvSpPr>
          <p:spPr>
            <a:xfrm>
              <a:off x="5855600" y="2638175"/>
              <a:ext cx="4806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(HTTPS)</a:t>
              </a:r>
              <a:endParaRPr sz="1100"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5581025" y="2606088"/>
              <a:ext cx="198600" cy="12429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8"/>
          <p:cNvGrpSpPr/>
          <p:nvPr/>
        </p:nvGrpSpPr>
        <p:grpSpPr>
          <a:xfrm>
            <a:off x="8452450" y="3761887"/>
            <a:ext cx="2536854" cy="1217740"/>
            <a:chOff x="2508850" y="3761887"/>
            <a:chExt cx="2536854" cy="1217740"/>
          </a:xfrm>
        </p:grpSpPr>
        <p:grpSp>
          <p:nvGrpSpPr>
            <p:cNvPr id="153" name="Google Shape;153;p18"/>
            <p:cNvGrpSpPr/>
            <p:nvPr/>
          </p:nvGrpSpPr>
          <p:grpSpPr>
            <a:xfrm>
              <a:off x="2508850" y="3761887"/>
              <a:ext cx="2536854" cy="1217740"/>
              <a:chOff x="2539378" y="3393000"/>
              <a:chExt cx="1378500" cy="913328"/>
            </a:xfrm>
          </p:grpSpPr>
          <p:sp>
            <p:nvSpPr>
              <p:cNvPr id="154" name="Google Shape;154;p18"/>
              <p:cNvSpPr/>
              <p:nvPr/>
            </p:nvSpPr>
            <p:spPr>
              <a:xfrm>
                <a:off x="2539378" y="3627428"/>
                <a:ext cx="1378500" cy="678900"/>
              </a:xfrm>
              <a:prstGeom prst="roundRect">
                <a:avLst>
                  <a:gd name="adj" fmla="val 16667"/>
                </a:avLst>
              </a:prstGeom>
              <a:solidFill>
                <a:srgbClr val="D9D2E9"/>
              </a:solidFill>
              <a:ln w="9525" cap="flat" cmpd="sng">
                <a:solidFill>
                  <a:srgbClr val="595959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/>
              </a:p>
            </p:txBody>
          </p:sp>
          <p:sp>
            <p:nvSpPr>
              <p:cNvPr id="155" name="Google Shape;155;p18"/>
              <p:cNvSpPr txBox="1"/>
              <p:nvPr/>
            </p:nvSpPr>
            <p:spPr>
              <a:xfrm>
                <a:off x="2567563" y="3393000"/>
                <a:ext cx="9798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rgbClr val="666666"/>
                    </a:solidFill>
                  </a:rPr>
                  <a:t>Backend</a:t>
                </a:r>
                <a:endParaRPr sz="1100" b="1">
                  <a:solidFill>
                    <a:srgbClr val="666666"/>
                  </a:solidFill>
                </a:endParaRPr>
              </a:p>
            </p:txBody>
          </p:sp>
        </p:grpSp>
        <p:sp>
          <p:nvSpPr>
            <p:cNvPr id="156" name="Google Shape;156;p18"/>
            <p:cNvSpPr/>
            <p:nvPr/>
          </p:nvSpPr>
          <p:spPr>
            <a:xfrm>
              <a:off x="2929667" y="4305000"/>
              <a:ext cx="1566000" cy="369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API Service</a:t>
              </a:r>
              <a:endParaRPr sz="1300"/>
            </a:p>
          </p:txBody>
        </p:sp>
      </p:grpSp>
      <p:grpSp>
        <p:nvGrpSpPr>
          <p:cNvPr id="157" name="Google Shape;157;p18"/>
          <p:cNvGrpSpPr/>
          <p:nvPr/>
        </p:nvGrpSpPr>
        <p:grpSpPr>
          <a:xfrm>
            <a:off x="1419491" y="5632200"/>
            <a:ext cx="1420800" cy="777014"/>
            <a:chOff x="1876691" y="5632200"/>
            <a:chExt cx="1420800" cy="777014"/>
          </a:xfrm>
        </p:grpSpPr>
        <p:pic>
          <p:nvPicPr>
            <p:cNvPr id="158" name="Google Shape;15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15375" y="5632200"/>
              <a:ext cx="548976" cy="439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18"/>
            <p:cNvSpPr txBox="1"/>
            <p:nvPr/>
          </p:nvSpPr>
          <p:spPr>
            <a:xfrm>
              <a:off x="1876691" y="6106514"/>
              <a:ext cx="1420800" cy="30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Source Control</a:t>
              </a:r>
              <a:endParaRPr sz="1300"/>
            </a:p>
          </p:txBody>
        </p:sp>
      </p:grpSp>
      <p:sp>
        <p:nvSpPr>
          <p:cNvPr id="160" name="Google Shape;160;p18"/>
          <p:cNvSpPr/>
          <p:nvPr/>
        </p:nvSpPr>
        <p:spPr>
          <a:xfrm>
            <a:off x="1462567" y="1053800"/>
            <a:ext cx="1566000" cy="36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Develop App</a:t>
            </a:r>
            <a:endParaRPr sz="1300"/>
          </a:p>
        </p:txBody>
      </p:sp>
      <p:grpSp>
        <p:nvGrpSpPr>
          <p:cNvPr id="161" name="Google Shape;161;p18"/>
          <p:cNvGrpSpPr/>
          <p:nvPr/>
        </p:nvGrpSpPr>
        <p:grpSpPr>
          <a:xfrm>
            <a:off x="1954775" y="1824694"/>
            <a:ext cx="1380877" cy="3510312"/>
            <a:chOff x="5581021" y="1216151"/>
            <a:chExt cx="1035684" cy="2632800"/>
          </a:xfrm>
        </p:grpSpPr>
        <p:sp>
          <p:nvSpPr>
            <p:cNvPr id="162" name="Google Shape;162;p18"/>
            <p:cNvSpPr txBox="1"/>
            <p:nvPr/>
          </p:nvSpPr>
          <p:spPr>
            <a:xfrm>
              <a:off x="5855604" y="1323689"/>
              <a:ext cx="7611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(HTTPS / SSH)</a:t>
              </a:r>
              <a:endParaRPr sz="1100"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5581021" y="1216151"/>
              <a:ext cx="198600" cy="2632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8"/>
          <p:cNvGrpSpPr/>
          <p:nvPr/>
        </p:nvGrpSpPr>
        <p:grpSpPr>
          <a:xfrm>
            <a:off x="5023450" y="2311975"/>
            <a:ext cx="2536800" cy="2667575"/>
            <a:chOff x="5023450" y="2311975"/>
            <a:chExt cx="2536800" cy="2667575"/>
          </a:xfrm>
        </p:grpSpPr>
        <p:sp>
          <p:nvSpPr>
            <p:cNvPr id="166" name="Google Shape;166;p18"/>
            <p:cNvSpPr/>
            <p:nvPr/>
          </p:nvSpPr>
          <p:spPr>
            <a:xfrm>
              <a:off x="5023450" y="2626650"/>
              <a:ext cx="2536800" cy="23529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5023450" y="2311975"/>
              <a:ext cx="1803000" cy="3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666666"/>
                  </a:solidFill>
                </a:rPr>
                <a:t>ML Pipeline</a:t>
              </a:r>
              <a:endParaRPr sz="1100" b="1">
                <a:solidFill>
                  <a:srgbClr val="666666"/>
                </a:solidFill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5351705" y="2952037"/>
              <a:ext cx="1870969" cy="10739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/>
                <a:t>Model Optimization: pruning and dynamic quantization</a:t>
              </a:r>
              <a:endParaRPr sz="1300" dirty="0"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351705" y="4172865"/>
              <a:ext cx="1870969" cy="369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/>
                <a:t>Model Deployment</a:t>
              </a:r>
              <a:endParaRPr sz="1300" dirty="0"/>
            </a:p>
          </p:txBody>
        </p:sp>
      </p:grpSp>
      <p:grpSp>
        <p:nvGrpSpPr>
          <p:cNvPr id="172" name="Google Shape;172;p18"/>
          <p:cNvGrpSpPr/>
          <p:nvPr/>
        </p:nvGrpSpPr>
        <p:grpSpPr>
          <a:xfrm>
            <a:off x="6222781" y="1824688"/>
            <a:ext cx="1616360" cy="695583"/>
            <a:chOff x="5562575" y="1368550"/>
            <a:chExt cx="1212300" cy="521700"/>
          </a:xfrm>
        </p:grpSpPr>
        <p:sp>
          <p:nvSpPr>
            <p:cNvPr id="173" name="Google Shape;173;p18"/>
            <p:cNvSpPr txBox="1"/>
            <p:nvPr/>
          </p:nvSpPr>
          <p:spPr>
            <a:xfrm>
              <a:off x="5761175" y="150235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(CLI + Automation)</a:t>
              </a:r>
              <a:endParaRPr sz="1100"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562575" y="1368550"/>
              <a:ext cx="198600" cy="521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3784524" y="5614226"/>
            <a:ext cx="1616360" cy="795091"/>
            <a:chOff x="6077045" y="4210775"/>
            <a:chExt cx="1212300" cy="596333"/>
          </a:xfrm>
        </p:grpSpPr>
        <p:pic>
          <p:nvPicPr>
            <p:cNvPr id="176" name="Google Shape;17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74913" y="4210775"/>
              <a:ext cx="411718" cy="32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8"/>
            <p:cNvSpPr txBox="1"/>
            <p:nvPr/>
          </p:nvSpPr>
          <p:spPr>
            <a:xfrm>
              <a:off x="6077045" y="4580008"/>
              <a:ext cx="12123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Container Registry</a:t>
              </a:r>
              <a:endParaRPr sz="1300"/>
            </a:p>
          </p:txBody>
        </p:sp>
      </p:grpSp>
      <p:grpSp>
        <p:nvGrpSpPr>
          <p:cNvPr id="178" name="Google Shape;178;p18"/>
          <p:cNvGrpSpPr/>
          <p:nvPr/>
        </p:nvGrpSpPr>
        <p:grpSpPr>
          <a:xfrm>
            <a:off x="6120381" y="5080578"/>
            <a:ext cx="1702357" cy="344791"/>
            <a:chOff x="5581025" y="3767328"/>
            <a:chExt cx="1276800" cy="258600"/>
          </a:xfrm>
        </p:grpSpPr>
        <p:sp>
          <p:nvSpPr>
            <p:cNvPr id="179" name="Google Shape;179;p18"/>
            <p:cNvSpPr txBox="1"/>
            <p:nvPr/>
          </p:nvSpPr>
          <p:spPr>
            <a:xfrm>
              <a:off x="5844125" y="382470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(Protocol specific)</a:t>
              </a:r>
              <a:endParaRPr sz="1100"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5581025" y="3767328"/>
              <a:ext cx="198600" cy="2586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18"/>
          <p:cNvSpPr/>
          <p:nvPr/>
        </p:nvSpPr>
        <p:spPr>
          <a:xfrm rot="5400000">
            <a:off x="7873906" y="4414178"/>
            <a:ext cx="264900" cy="344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7726671" y="4765579"/>
            <a:ext cx="640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(HTTPS)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 rot="-5400000">
            <a:off x="3843625" y="-1180275"/>
            <a:ext cx="4360500" cy="11343600"/>
          </a:xfrm>
          <a:prstGeom prst="corner">
            <a:avLst>
              <a:gd name="adj1" fmla="val 140720"/>
              <a:gd name="adj2" fmla="val 64307"/>
            </a:avLst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212400" y="-16233"/>
            <a:ext cx="8468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Technical Architecture</a:t>
            </a:r>
            <a:endParaRPr sz="1600" b="1">
              <a:solidFill>
                <a:schemeClr val="dk1"/>
              </a:solidFill>
            </a:endParaRPr>
          </a:p>
        </p:txBody>
      </p:sp>
      <p:grpSp>
        <p:nvGrpSpPr>
          <p:cNvPr id="190" name="Google Shape;190;p19"/>
          <p:cNvGrpSpPr/>
          <p:nvPr/>
        </p:nvGrpSpPr>
        <p:grpSpPr>
          <a:xfrm>
            <a:off x="3692002" y="4482450"/>
            <a:ext cx="1466481" cy="988625"/>
            <a:chOff x="5264683" y="4104890"/>
            <a:chExt cx="1099888" cy="741487"/>
          </a:xfrm>
        </p:grpSpPr>
        <p:grpSp>
          <p:nvGrpSpPr>
            <p:cNvPr id="191" name="Google Shape;191;p19"/>
            <p:cNvGrpSpPr/>
            <p:nvPr/>
          </p:nvGrpSpPr>
          <p:grpSpPr>
            <a:xfrm>
              <a:off x="5264683" y="4104890"/>
              <a:ext cx="1099888" cy="741487"/>
              <a:chOff x="358364" y="2010931"/>
              <a:chExt cx="1746963" cy="1547667"/>
            </a:xfrm>
          </p:grpSpPr>
          <p:sp>
            <p:nvSpPr>
              <p:cNvPr id="192" name="Google Shape;192;p19"/>
              <p:cNvSpPr/>
              <p:nvPr/>
            </p:nvSpPr>
            <p:spPr>
              <a:xfrm rot="-5400000">
                <a:off x="595877" y="2049148"/>
                <a:ext cx="1283400" cy="1735500"/>
              </a:xfrm>
              <a:prstGeom prst="corner">
                <a:avLst>
                  <a:gd name="adj1" fmla="val 74132"/>
                  <a:gd name="adj2" fmla="val 100000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9"/>
              <p:cNvSpPr txBox="1"/>
              <p:nvPr/>
            </p:nvSpPr>
            <p:spPr>
              <a:xfrm>
                <a:off x="358364" y="2010931"/>
                <a:ext cx="16926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rgbClr val="434343"/>
                    </a:solidFill>
                  </a:rPr>
                  <a:t>GCS Bucket</a:t>
                </a:r>
                <a:endParaRPr sz="1100" b="1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94" name="Google Shape;194;p19"/>
            <p:cNvGrpSpPr/>
            <p:nvPr/>
          </p:nvGrpSpPr>
          <p:grpSpPr>
            <a:xfrm>
              <a:off x="5288570" y="4315968"/>
              <a:ext cx="996300" cy="443927"/>
              <a:chOff x="4069370" y="4210775"/>
              <a:chExt cx="996300" cy="443927"/>
            </a:xfrm>
          </p:grpSpPr>
          <p:pic>
            <p:nvPicPr>
              <p:cNvPr id="195" name="Google Shape;195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46266" y="4210775"/>
                <a:ext cx="289110" cy="2313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" name="Google Shape;196;p19"/>
              <p:cNvSpPr txBox="1"/>
              <p:nvPr/>
            </p:nvSpPr>
            <p:spPr>
              <a:xfrm>
                <a:off x="4069370" y="4427602"/>
                <a:ext cx="996300" cy="2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Data &amp; Models</a:t>
                </a:r>
                <a:endParaRPr sz="1200"/>
              </a:p>
            </p:txBody>
          </p:sp>
        </p:grpSp>
      </p:grpSp>
      <p:grpSp>
        <p:nvGrpSpPr>
          <p:cNvPr id="197" name="Google Shape;197;p19"/>
          <p:cNvGrpSpPr/>
          <p:nvPr/>
        </p:nvGrpSpPr>
        <p:grpSpPr>
          <a:xfrm>
            <a:off x="9279126" y="5777850"/>
            <a:ext cx="1771680" cy="798300"/>
            <a:chOff x="358363" y="2010935"/>
            <a:chExt cx="2110536" cy="1249718"/>
          </a:xfrm>
        </p:grpSpPr>
        <p:sp>
          <p:nvSpPr>
            <p:cNvPr id="198" name="Google Shape;198;p19"/>
            <p:cNvSpPr/>
            <p:nvPr/>
          </p:nvSpPr>
          <p:spPr>
            <a:xfrm rot="-5400000">
              <a:off x="926599" y="1718353"/>
              <a:ext cx="985500" cy="2099100"/>
            </a:xfrm>
            <a:prstGeom prst="corner">
              <a:avLst>
                <a:gd name="adj1" fmla="val 74132"/>
                <a:gd name="adj2" fmla="val 10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358363" y="2010935"/>
              <a:ext cx="20991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91425" rIns="4570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434343"/>
                  </a:solidFill>
                </a:rPr>
                <a:t>GCE Persistent Volume</a:t>
              </a:r>
              <a:endParaRPr sz="1100" b="1">
                <a:solidFill>
                  <a:srgbClr val="434343"/>
                </a:solidFill>
              </a:endParaRPr>
            </a:p>
          </p:txBody>
        </p:sp>
      </p:grpSp>
      <p:grpSp>
        <p:nvGrpSpPr>
          <p:cNvPr id="200" name="Google Shape;200;p19"/>
          <p:cNvGrpSpPr/>
          <p:nvPr/>
        </p:nvGrpSpPr>
        <p:grpSpPr>
          <a:xfrm>
            <a:off x="9391833" y="6020381"/>
            <a:ext cx="1693457" cy="524742"/>
            <a:chOff x="2086088" y="4210775"/>
            <a:chExt cx="1624200" cy="596312"/>
          </a:xfrm>
        </p:grpSpPr>
        <p:pic>
          <p:nvPicPr>
            <p:cNvPr id="201" name="Google Shape;20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41850" y="4210775"/>
              <a:ext cx="288225" cy="32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19"/>
            <p:cNvSpPr txBox="1"/>
            <p:nvPr/>
          </p:nvSpPr>
          <p:spPr>
            <a:xfrm>
              <a:off x="2086088" y="4579987"/>
              <a:ext cx="16242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Persistent Disk</a:t>
              </a:r>
              <a:endParaRPr sz="1200"/>
            </a:p>
          </p:txBody>
        </p:sp>
      </p:grpSp>
      <p:grpSp>
        <p:nvGrpSpPr>
          <p:cNvPr id="203" name="Google Shape;203;p19"/>
          <p:cNvGrpSpPr/>
          <p:nvPr/>
        </p:nvGrpSpPr>
        <p:grpSpPr>
          <a:xfrm>
            <a:off x="9992625" y="5406216"/>
            <a:ext cx="505973" cy="349231"/>
            <a:chOff x="5513407" y="3521350"/>
            <a:chExt cx="379490" cy="261930"/>
          </a:xfrm>
        </p:grpSpPr>
        <p:sp>
          <p:nvSpPr>
            <p:cNvPr id="204" name="Google Shape;204;p19"/>
            <p:cNvSpPr/>
            <p:nvPr/>
          </p:nvSpPr>
          <p:spPr>
            <a:xfrm rot="-5400000">
              <a:off x="5468257" y="3583330"/>
              <a:ext cx="245100" cy="1548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 txBox="1"/>
            <p:nvPr/>
          </p:nvSpPr>
          <p:spPr>
            <a:xfrm>
              <a:off x="5649296" y="3521350"/>
              <a:ext cx="2436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NFS</a:t>
              </a:r>
              <a:endParaRPr sz="800"/>
            </a:p>
          </p:txBody>
        </p:sp>
      </p:grpSp>
      <p:sp>
        <p:nvSpPr>
          <p:cNvPr id="206" name="Google Shape;206;p19"/>
          <p:cNvSpPr txBox="1"/>
          <p:nvPr/>
        </p:nvSpPr>
        <p:spPr>
          <a:xfrm>
            <a:off x="334433" y="3628700"/>
            <a:ext cx="1052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434343"/>
                </a:solidFill>
              </a:rPr>
              <a:t>GCP</a:t>
            </a:r>
            <a:endParaRPr sz="1100" b="1">
              <a:solidFill>
                <a:srgbClr val="434343"/>
              </a:solidFill>
            </a:endParaRPr>
          </a:p>
        </p:txBody>
      </p:sp>
      <p:grpSp>
        <p:nvGrpSpPr>
          <p:cNvPr id="207" name="Google Shape;207;p19"/>
          <p:cNvGrpSpPr/>
          <p:nvPr/>
        </p:nvGrpSpPr>
        <p:grpSpPr>
          <a:xfrm>
            <a:off x="8351975" y="2446500"/>
            <a:ext cx="3197450" cy="2933050"/>
            <a:chOff x="6523175" y="2446500"/>
            <a:chExt cx="3197450" cy="2933050"/>
          </a:xfrm>
        </p:grpSpPr>
        <p:sp>
          <p:nvSpPr>
            <p:cNvPr id="208" name="Google Shape;208;p19"/>
            <p:cNvSpPr/>
            <p:nvPr/>
          </p:nvSpPr>
          <p:spPr>
            <a:xfrm rot="-5400000">
              <a:off x="6789875" y="2483050"/>
              <a:ext cx="2629800" cy="3163200"/>
            </a:xfrm>
            <a:prstGeom prst="corner">
              <a:avLst>
                <a:gd name="adj1" fmla="val 74132"/>
                <a:gd name="adj2" fmla="val 100000"/>
              </a:avLst>
            </a:prstGeom>
            <a:solidFill>
              <a:srgbClr val="D0E0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6886629" y="4505975"/>
              <a:ext cx="1261200" cy="552300"/>
            </a:xfrm>
            <a:prstGeom prst="rect">
              <a:avLst/>
            </a:prstGeom>
            <a:solidFill>
              <a:srgbClr val="B6D7A8">
                <a:alpha val="43920"/>
              </a:srgb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API Service Container</a:t>
              </a:r>
              <a:endParaRPr sz="1200"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6670483" y="2868400"/>
              <a:ext cx="1693500" cy="308400"/>
            </a:xfrm>
            <a:prstGeom prst="rect">
              <a:avLst/>
            </a:prstGeom>
            <a:solidFill>
              <a:srgbClr val="B6D7A8">
                <a:alpha val="43920"/>
              </a:srgb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NGINX Container</a:t>
              </a:r>
              <a:endParaRPr sz="1200"/>
            </a:p>
          </p:txBody>
        </p:sp>
        <p:sp>
          <p:nvSpPr>
            <p:cNvPr id="211" name="Google Shape;211;p19"/>
            <p:cNvSpPr txBox="1"/>
            <p:nvPr/>
          </p:nvSpPr>
          <p:spPr>
            <a:xfrm>
              <a:off x="6792231" y="3366917"/>
              <a:ext cx="7161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HTTP 9000</a:t>
              </a:r>
              <a:endParaRPr sz="800"/>
            </a:p>
          </p:txBody>
        </p:sp>
        <p:sp>
          <p:nvSpPr>
            <p:cNvPr id="212" name="Google Shape;212;p19"/>
            <p:cNvSpPr txBox="1"/>
            <p:nvPr/>
          </p:nvSpPr>
          <p:spPr>
            <a:xfrm>
              <a:off x="6557425" y="2446500"/>
              <a:ext cx="31632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434343"/>
                  </a:solidFill>
                </a:rPr>
                <a:t>Single Compute Instance/ Kubernetes Cluster</a:t>
              </a:r>
              <a:endParaRPr sz="1100" b="1">
                <a:solidFill>
                  <a:srgbClr val="434343"/>
                </a:solidFill>
              </a:endParaRPr>
            </a:p>
          </p:txBody>
        </p:sp>
        <p:cxnSp>
          <p:nvCxnSpPr>
            <p:cNvPr id="213" name="Google Shape;213;p19"/>
            <p:cNvCxnSpPr>
              <a:stCxn id="210" idx="2"/>
              <a:endCxn id="209" idx="0"/>
            </p:cNvCxnSpPr>
            <p:nvPr/>
          </p:nvCxnSpPr>
          <p:spPr>
            <a:xfrm rot="-5400000" flipH="1">
              <a:off x="6852883" y="3841150"/>
              <a:ext cx="1329300" cy="600"/>
            </a:xfrm>
            <a:prstGeom prst="bentConnector3">
              <a:avLst>
                <a:gd name="adj1" fmla="val 49995"/>
              </a:avLst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14" name="Google Shape;214;p19"/>
            <p:cNvSpPr/>
            <p:nvPr/>
          </p:nvSpPr>
          <p:spPr>
            <a:xfrm>
              <a:off x="8080500" y="3715267"/>
              <a:ext cx="1420800" cy="552300"/>
            </a:xfrm>
            <a:prstGeom prst="rect">
              <a:avLst/>
            </a:prstGeom>
            <a:solidFill>
              <a:srgbClr val="B6D7A8">
                <a:alpha val="43920"/>
              </a:srgb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BiteSize App</a:t>
              </a:r>
              <a:endParaRPr sz="1200" dirty="0"/>
            </a:p>
          </p:txBody>
        </p:sp>
        <p:cxnSp>
          <p:nvCxnSpPr>
            <p:cNvPr id="215" name="Google Shape;215;p19"/>
            <p:cNvCxnSpPr>
              <a:stCxn id="210" idx="3"/>
              <a:endCxn id="214" idx="0"/>
            </p:cNvCxnSpPr>
            <p:nvPr/>
          </p:nvCxnSpPr>
          <p:spPr>
            <a:xfrm>
              <a:off x="8363983" y="3022600"/>
              <a:ext cx="426900" cy="692700"/>
            </a:xfrm>
            <a:prstGeom prst="bentConnector2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16" name="Google Shape;216;p19"/>
            <p:cNvSpPr txBox="1"/>
            <p:nvPr/>
          </p:nvSpPr>
          <p:spPr>
            <a:xfrm>
              <a:off x="8851798" y="2915683"/>
              <a:ext cx="7161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HTTP 3000</a:t>
              </a:r>
              <a:endParaRPr sz="800"/>
            </a:p>
          </p:txBody>
        </p:sp>
      </p:grpSp>
      <p:grpSp>
        <p:nvGrpSpPr>
          <p:cNvPr id="217" name="Google Shape;217;p19"/>
          <p:cNvGrpSpPr/>
          <p:nvPr/>
        </p:nvGrpSpPr>
        <p:grpSpPr>
          <a:xfrm>
            <a:off x="7711330" y="393106"/>
            <a:ext cx="3489932" cy="988569"/>
            <a:chOff x="4107200" y="294837"/>
            <a:chExt cx="2617515" cy="741445"/>
          </a:xfrm>
        </p:grpSpPr>
        <p:grpSp>
          <p:nvGrpSpPr>
            <p:cNvPr id="218" name="Google Shape;218;p19"/>
            <p:cNvGrpSpPr/>
            <p:nvPr/>
          </p:nvGrpSpPr>
          <p:grpSpPr>
            <a:xfrm>
              <a:off x="4107200" y="294837"/>
              <a:ext cx="2617515" cy="741445"/>
              <a:chOff x="358375" y="2010950"/>
              <a:chExt cx="3531932" cy="1088919"/>
            </a:xfrm>
          </p:grpSpPr>
          <p:sp>
            <p:nvSpPr>
              <p:cNvPr id="219" name="Google Shape;219;p19"/>
              <p:cNvSpPr/>
              <p:nvPr/>
            </p:nvSpPr>
            <p:spPr>
              <a:xfrm rot="-5400000">
                <a:off x="1703907" y="913469"/>
                <a:ext cx="852300" cy="3520500"/>
              </a:xfrm>
              <a:prstGeom prst="corner">
                <a:avLst>
                  <a:gd name="adj1" fmla="val 74132"/>
                  <a:gd name="adj2" fmla="val 100000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 txBox="1"/>
              <p:nvPr/>
            </p:nvSpPr>
            <p:spPr>
              <a:xfrm>
                <a:off x="358375" y="2010950"/>
                <a:ext cx="20307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rgbClr val="434343"/>
                    </a:solidFill>
                  </a:rPr>
                  <a:t>Users</a:t>
                </a:r>
                <a:endParaRPr sz="1100" b="1"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221" name="Google Shape;221;p19"/>
            <p:cNvSpPr/>
            <p:nvPr/>
          </p:nvSpPr>
          <p:spPr>
            <a:xfrm>
              <a:off x="5118317" y="614150"/>
              <a:ext cx="868500" cy="270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Browser</a:t>
              </a:r>
              <a:endParaRPr sz="1200"/>
            </a:p>
          </p:txBody>
        </p:sp>
      </p:grpSp>
      <p:grpSp>
        <p:nvGrpSpPr>
          <p:cNvPr id="222" name="Google Shape;222;p19"/>
          <p:cNvGrpSpPr/>
          <p:nvPr/>
        </p:nvGrpSpPr>
        <p:grpSpPr>
          <a:xfrm>
            <a:off x="9586216" y="1482556"/>
            <a:ext cx="1205991" cy="708382"/>
            <a:chOff x="5513400" y="3321800"/>
            <a:chExt cx="904516" cy="531300"/>
          </a:xfrm>
        </p:grpSpPr>
        <p:sp>
          <p:nvSpPr>
            <p:cNvPr id="223" name="Google Shape;223;p19"/>
            <p:cNvSpPr/>
            <p:nvPr/>
          </p:nvSpPr>
          <p:spPr>
            <a:xfrm rot="-5400000">
              <a:off x="5328300" y="3506900"/>
              <a:ext cx="531300" cy="1611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 txBox="1"/>
            <p:nvPr/>
          </p:nvSpPr>
          <p:spPr>
            <a:xfrm>
              <a:off x="5725516" y="3521357"/>
              <a:ext cx="6924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HTTP/HTTPS </a:t>
              </a:r>
              <a:r>
                <a:rPr lang="en-US" sz="800"/>
                <a:t>80</a:t>
              </a:r>
              <a:endParaRPr sz="800">
                <a:solidFill>
                  <a:srgbClr val="000000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225" name="Google Shape;225;p19"/>
          <p:cNvSpPr/>
          <p:nvPr/>
        </p:nvSpPr>
        <p:spPr>
          <a:xfrm>
            <a:off x="2878867" y="1483267"/>
            <a:ext cx="203700" cy="2567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"/>
          <p:cNvSpPr/>
          <p:nvPr/>
        </p:nvSpPr>
        <p:spPr>
          <a:xfrm>
            <a:off x="1761267" y="1483267"/>
            <a:ext cx="203700" cy="1194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9"/>
          <p:cNvGrpSpPr/>
          <p:nvPr/>
        </p:nvGrpSpPr>
        <p:grpSpPr>
          <a:xfrm>
            <a:off x="3514306" y="2120247"/>
            <a:ext cx="1873489" cy="1212254"/>
            <a:chOff x="2826300" y="1590225"/>
            <a:chExt cx="1405152" cy="909213"/>
          </a:xfrm>
        </p:grpSpPr>
        <p:grpSp>
          <p:nvGrpSpPr>
            <p:cNvPr id="228" name="Google Shape;228;p19"/>
            <p:cNvGrpSpPr/>
            <p:nvPr/>
          </p:nvGrpSpPr>
          <p:grpSpPr>
            <a:xfrm>
              <a:off x="2826300" y="1590225"/>
              <a:ext cx="1405152" cy="907580"/>
              <a:chOff x="358375" y="2010933"/>
              <a:chExt cx="1896036" cy="1332912"/>
            </a:xfrm>
          </p:grpSpPr>
          <p:sp>
            <p:nvSpPr>
              <p:cNvPr id="229" name="Google Shape;229;p19"/>
              <p:cNvSpPr/>
              <p:nvPr/>
            </p:nvSpPr>
            <p:spPr>
              <a:xfrm rot="-5400000">
                <a:off x="764011" y="1853445"/>
                <a:ext cx="1096200" cy="1884600"/>
              </a:xfrm>
              <a:prstGeom prst="corner">
                <a:avLst>
                  <a:gd name="adj1" fmla="val 74132"/>
                  <a:gd name="adj2" fmla="val 100000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9"/>
              <p:cNvSpPr txBox="1"/>
              <p:nvPr/>
            </p:nvSpPr>
            <p:spPr>
              <a:xfrm>
                <a:off x="358375" y="2010933"/>
                <a:ext cx="18846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rgbClr val="434343"/>
                    </a:solidFill>
                  </a:rPr>
                  <a:t>Colab</a:t>
                </a:r>
                <a:endParaRPr sz="1100" b="1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31" name="Google Shape;231;p19"/>
            <p:cNvGrpSpPr/>
            <p:nvPr/>
          </p:nvGrpSpPr>
          <p:grpSpPr>
            <a:xfrm>
              <a:off x="2960449" y="1907270"/>
              <a:ext cx="1065555" cy="592168"/>
              <a:chOff x="4332225" y="2649675"/>
              <a:chExt cx="1110300" cy="592168"/>
            </a:xfrm>
          </p:grpSpPr>
          <p:sp>
            <p:nvSpPr>
              <p:cNvPr id="232" name="Google Shape;232;p19"/>
              <p:cNvSpPr/>
              <p:nvPr/>
            </p:nvSpPr>
            <p:spPr>
              <a:xfrm>
                <a:off x="4603450" y="2649675"/>
                <a:ext cx="588816" cy="345006"/>
              </a:xfrm>
              <a:prstGeom prst="flowChartMultidocument">
                <a:avLst/>
              </a:prstGeom>
              <a:solidFill>
                <a:srgbClr val="FFFFFF"/>
              </a:solidFill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9"/>
              <p:cNvSpPr txBox="1"/>
              <p:nvPr/>
            </p:nvSpPr>
            <p:spPr>
              <a:xfrm>
                <a:off x="4332225" y="2926843"/>
                <a:ext cx="1110300" cy="31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Notebooks</a:t>
                </a:r>
                <a:endParaRPr sz="1200"/>
              </a:p>
            </p:txBody>
          </p:sp>
        </p:grpSp>
      </p:grpSp>
      <p:grpSp>
        <p:nvGrpSpPr>
          <p:cNvPr id="234" name="Google Shape;234;p19"/>
          <p:cNvGrpSpPr/>
          <p:nvPr/>
        </p:nvGrpSpPr>
        <p:grpSpPr>
          <a:xfrm>
            <a:off x="639074" y="2511037"/>
            <a:ext cx="1743956" cy="801247"/>
            <a:chOff x="1774750" y="1883325"/>
            <a:chExt cx="1308000" cy="600950"/>
          </a:xfrm>
        </p:grpSpPr>
        <p:grpSp>
          <p:nvGrpSpPr>
            <p:cNvPr id="235" name="Google Shape;235;p19"/>
            <p:cNvGrpSpPr/>
            <p:nvPr/>
          </p:nvGrpSpPr>
          <p:grpSpPr>
            <a:xfrm>
              <a:off x="1774750" y="2066075"/>
              <a:ext cx="1308000" cy="418200"/>
              <a:chOff x="1090000" y="1594838"/>
              <a:chExt cx="1308000" cy="418200"/>
            </a:xfrm>
          </p:grpSpPr>
          <p:sp>
            <p:nvSpPr>
              <p:cNvPr id="236" name="Google Shape;236;p19"/>
              <p:cNvSpPr/>
              <p:nvPr/>
            </p:nvSpPr>
            <p:spPr>
              <a:xfrm rot="-5400000">
                <a:off x="1534900" y="1149938"/>
                <a:ext cx="418200" cy="1308000"/>
              </a:xfrm>
              <a:prstGeom prst="corner">
                <a:avLst>
                  <a:gd name="adj1" fmla="val 74132"/>
                  <a:gd name="adj2" fmla="val 100000"/>
                </a:avLst>
              </a:prstGeom>
              <a:solidFill>
                <a:srgbClr val="D9D9D9"/>
              </a:solidFill>
              <a:ln w="19050" cap="flat" cmpd="sng">
                <a:solidFill>
                  <a:srgbClr val="000000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1242250" y="1702875"/>
                <a:ext cx="945900" cy="208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GitHub</a:t>
                </a:r>
                <a:endParaRPr sz="1200"/>
              </a:p>
            </p:txBody>
          </p:sp>
        </p:grpSp>
        <p:sp>
          <p:nvSpPr>
            <p:cNvPr id="238" name="Google Shape;238;p19"/>
            <p:cNvSpPr txBox="1"/>
            <p:nvPr/>
          </p:nvSpPr>
          <p:spPr>
            <a:xfrm>
              <a:off x="1793875" y="1883325"/>
              <a:ext cx="10080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434343"/>
                  </a:solidFill>
                </a:rPr>
                <a:t>Source Control</a:t>
              </a:r>
              <a:endParaRPr sz="1100" b="1">
                <a:solidFill>
                  <a:srgbClr val="434343"/>
                </a:solidFill>
              </a:endParaRPr>
            </a:p>
          </p:txBody>
        </p:sp>
      </p:grpSp>
      <p:grpSp>
        <p:nvGrpSpPr>
          <p:cNvPr id="239" name="Google Shape;239;p19"/>
          <p:cNvGrpSpPr/>
          <p:nvPr/>
        </p:nvGrpSpPr>
        <p:grpSpPr>
          <a:xfrm>
            <a:off x="4277616" y="1482556"/>
            <a:ext cx="923181" cy="708382"/>
            <a:chOff x="5513400" y="3321800"/>
            <a:chExt cx="692403" cy="531300"/>
          </a:xfrm>
        </p:grpSpPr>
        <p:sp>
          <p:nvSpPr>
            <p:cNvPr id="240" name="Google Shape;240;p19"/>
            <p:cNvSpPr/>
            <p:nvPr/>
          </p:nvSpPr>
          <p:spPr>
            <a:xfrm rot="-5400000">
              <a:off x="5328300" y="3506900"/>
              <a:ext cx="531300" cy="1611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 txBox="1"/>
            <p:nvPr/>
          </p:nvSpPr>
          <p:spPr>
            <a:xfrm>
              <a:off x="5725503" y="3521350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HTTPS </a:t>
              </a:r>
              <a:r>
                <a:rPr lang="en-US" sz="800"/>
                <a:t>443</a:t>
              </a:r>
              <a:endParaRPr sz="800">
                <a:solidFill>
                  <a:srgbClr val="000000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grpSp>
        <p:nvGrpSpPr>
          <p:cNvPr id="242" name="Google Shape;242;p19"/>
          <p:cNvGrpSpPr/>
          <p:nvPr/>
        </p:nvGrpSpPr>
        <p:grpSpPr>
          <a:xfrm>
            <a:off x="4277625" y="3412824"/>
            <a:ext cx="923173" cy="975976"/>
            <a:chOff x="5513407" y="3321701"/>
            <a:chExt cx="692397" cy="732000"/>
          </a:xfrm>
        </p:grpSpPr>
        <p:sp>
          <p:nvSpPr>
            <p:cNvPr id="243" name="Google Shape;243;p19"/>
            <p:cNvSpPr/>
            <p:nvPr/>
          </p:nvSpPr>
          <p:spPr>
            <a:xfrm rot="-5400000">
              <a:off x="5227957" y="3607151"/>
              <a:ext cx="732000" cy="1611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 txBox="1"/>
            <p:nvPr/>
          </p:nvSpPr>
          <p:spPr>
            <a:xfrm>
              <a:off x="5725503" y="3749956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HTTPS </a:t>
              </a:r>
              <a:r>
                <a:rPr lang="en-US" sz="800"/>
                <a:t>443</a:t>
              </a:r>
              <a:endParaRPr sz="800">
                <a:solidFill>
                  <a:srgbClr val="000000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grpSp>
        <p:nvGrpSpPr>
          <p:cNvPr id="245" name="Google Shape;245;p19"/>
          <p:cNvGrpSpPr/>
          <p:nvPr/>
        </p:nvGrpSpPr>
        <p:grpSpPr>
          <a:xfrm>
            <a:off x="5210088" y="4615250"/>
            <a:ext cx="640384" cy="418587"/>
            <a:chOff x="4479178" y="3575827"/>
            <a:chExt cx="480300" cy="313948"/>
          </a:xfrm>
        </p:grpSpPr>
        <p:sp>
          <p:nvSpPr>
            <p:cNvPr id="246" name="Google Shape;246;p19"/>
            <p:cNvSpPr/>
            <p:nvPr/>
          </p:nvSpPr>
          <p:spPr>
            <a:xfrm>
              <a:off x="4499690" y="3575827"/>
              <a:ext cx="323700" cy="1611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 txBox="1"/>
            <p:nvPr/>
          </p:nvSpPr>
          <p:spPr>
            <a:xfrm>
              <a:off x="4479178" y="3746375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HTTPS </a:t>
              </a:r>
              <a:r>
                <a:rPr lang="en-US" sz="800"/>
                <a:t>443</a:t>
              </a:r>
              <a:endParaRPr sz="800">
                <a:solidFill>
                  <a:srgbClr val="000000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grpSp>
        <p:nvGrpSpPr>
          <p:cNvPr id="249" name="Google Shape;249;p19"/>
          <p:cNvGrpSpPr/>
          <p:nvPr/>
        </p:nvGrpSpPr>
        <p:grpSpPr>
          <a:xfrm>
            <a:off x="929644" y="393100"/>
            <a:ext cx="5276987" cy="988550"/>
            <a:chOff x="3368044" y="393100"/>
            <a:chExt cx="5276987" cy="988550"/>
          </a:xfrm>
        </p:grpSpPr>
        <p:grpSp>
          <p:nvGrpSpPr>
            <p:cNvPr id="250" name="Google Shape;250;p19"/>
            <p:cNvGrpSpPr/>
            <p:nvPr/>
          </p:nvGrpSpPr>
          <p:grpSpPr>
            <a:xfrm>
              <a:off x="3368044" y="393100"/>
              <a:ext cx="5276987" cy="988550"/>
              <a:chOff x="701044" y="393100"/>
              <a:chExt cx="5276987" cy="988550"/>
            </a:xfrm>
          </p:grpSpPr>
          <p:grpSp>
            <p:nvGrpSpPr>
              <p:cNvPr id="251" name="Google Shape;251;p19"/>
              <p:cNvGrpSpPr/>
              <p:nvPr/>
            </p:nvGrpSpPr>
            <p:grpSpPr>
              <a:xfrm>
                <a:off x="701044" y="393100"/>
                <a:ext cx="5276987" cy="988550"/>
                <a:chOff x="144775" y="294849"/>
                <a:chExt cx="6078778" cy="741431"/>
              </a:xfrm>
            </p:grpSpPr>
            <p:grpSp>
              <p:nvGrpSpPr>
                <p:cNvPr id="252" name="Google Shape;252;p19"/>
                <p:cNvGrpSpPr/>
                <p:nvPr/>
              </p:nvGrpSpPr>
              <p:grpSpPr>
                <a:xfrm>
                  <a:off x="144775" y="294849"/>
                  <a:ext cx="6078778" cy="741431"/>
                  <a:chOff x="358341" y="2010968"/>
                  <a:chExt cx="8202373" cy="1088899"/>
                </a:xfrm>
              </p:grpSpPr>
              <p:sp>
                <p:nvSpPr>
                  <p:cNvPr id="253" name="Google Shape;253;p19"/>
                  <p:cNvSpPr/>
                  <p:nvPr/>
                </p:nvSpPr>
                <p:spPr>
                  <a:xfrm rot="-5400000">
                    <a:off x="4039114" y="-1421733"/>
                    <a:ext cx="852300" cy="8190900"/>
                  </a:xfrm>
                  <a:prstGeom prst="corner">
                    <a:avLst>
                      <a:gd name="adj1" fmla="val 74132"/>
                      <a:gd name="adj2" fmla="val 100000"/>
                    </a:avLst>
                  </a:prstGeom>
                  <a:solidFill>
                    <a:srgbClr val="F4CCC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19"/>
                  <p:cNvSpPr txBox="1"/>
                  <p:nvPr/>
                </p:nvSpPr>
                <p:spPr>
                  <a:xfrm>
                    <a:off x="358341" y="2010968"/>
                    <a:ext cx="5482500" cy="28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100" b="1">
                        <a:solidFill>
                          <a:srgbClr val="434343"/>
                        </a:solidFill>
                      </a:rPr>
                      <a:t>Developers / Data Scientists</a:t>
                    </a:r>
                    <a:endParaRPr sz="1100" b="1">
                      <a:solidFill>
                        <a:srgbClr val="434343"/>
                      </a:solidFill>
                    </a:endParaRPr>
                  </a:p>
                </p:txBody>
              </p:sp>
            </p:grpSp>
            <p:sp>
              <p:nvSpPr>
                <p:cNvPr id="255" name="Google Shape;255;p19"/>
                <p:cNvSpPr/>
                <p:nvPr/>
              </p:nvSpPr>
              <p:spPr>
                <a:xfrm>
                  <a:off x="1004994" y="486947"/>
                  <a:ext cx="1452900" cy="1944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/>
                    <a:t>IDE/ CLI</a:t>
                  </a:r>
                  <a:endParaRPr sz="1200"/>
                </a:p>
              </p:txBody>
            </p:sp>
          </p:grpSp>
          <p:grpSp>
            <p:nvGrpSpPr>
              <p:cNvPr id="256" name="Google Shape;256;p19"/>
              <p:cNvGrpSpPr/>
              <p:nvPr/>
            </p:nvGrpSpPr>
            <p:grpSpPr>
              <a:xfrm>
                <a:off x="1426425" y="1088125"/>
                <a:ext cx="1282768" cy="197597"/>
                <a:chOff x="1478558" y="4147692"/>
                <a:chExt cx="962100" cy="148201"/>
              </a:xfrm>
            </p:grpSpPr>
            <p:sp>
              <p:nvSpPr>
                <p:cNvPr id="257" name="Google Shape;257;p19"/>
                <p:cNvSpPr/>
                <p:nvPr/>
              </p:nvSpPr>
              <p:spPr>
                <a:xfrm>
                  <a:off x="1478558" y="4147692"/>
                  <a:ext cx="200100" cy="148200"/>
                </a:xfrm>
                <a:prstGeom prst="rect">
                  <a:avLst/>
                </a:prstGeom>
                <a:solidFill>
                  <a:srgbClr val="B6D7A8"/>
                </a:solidFill>
                <a:ln w="9525" cap="flat" cmpd="sng">
                  <a:solidFill>
                    <a:srgbClr val="38761D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19"/>
                <p:cNvSpPr/>
                <p:nvPr/>
              </p:nvSpPr>
              <p:spPr>
                <a:xfrm>
                  <a:off x="1859549" y="4147692"/>
                  <a:ext cx="200100" cy="148200"/>
                </a:xfrm>
                <a:prstGeom prst="rect">
                  <a:avLst/>
                </a:prstGeom>
                <a:solidFill>
                  <a:srgbClr val="B6D7A8"/>
                </a:solidFill>
                <a:ln w="9525" cap="flat" cmpd="sng">
                  <a:solidFill>
                    <a:srgbClr val="38761D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19"/>
                <p:cNvSpPr/>
                <p:nvPr/>
              </p:nvSpPr>
              <p:spPr>
                <a:xfrm>
                  <a:off x="2240558" y="4147693"/>
                  <a:ext cx="200100" cy="148200"/>
                </a:xfrm>
                <a:prstGeom prst="rect">
                  <a:avLst/>
                </a:prstGeom>
                <a:solidFill>
                  <a:srgbClr val="B6D7A8"/>
                </a:solidFill>
                <a:ln w="9525" cap="flat" cmpd="sng">
                  <a:solidFill>
                    <a:srgbClr val="38761D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0" name="Google Shape;260;p19"/>
              <p:cNvSpPr txBox="1"/>
              <p:nvPr/>
            </p:nvSpPr>
            <p:spPr>
              <a:xfrm>
                <a:off x="1062125" y="923544"/>
                <a:ext cx="692700" cy="13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rgbClr val="666666"/>
                    </a:solidFill>
                  </a:rPr>
                  <a:t>Containers</a:t>
                </a:r>
                <a:endParaRPr sz="900" b="1">
                  <a:solidFill>
                    <a:srgbClr val="666666"/>
                  </a:solidFill>
                </a:endParaRPr>
              </a:p>
            </p:txBody>
          </p:sp>
        </p:grpSp>
        <p:sp>
          <p:nvSpPr>
            <p:cNvPr id="261" name="Google Shape;261;p19"/>
            <p:cNvSpPr/>
            <p:nvPr/>
          </p:nvSpPr>
          <p:spPr>
            <a:xfrm>
              <a:off x="6525377" y="762559"/>
              <a:ext cx="1158000" cy="361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Browser</a:t>
              </a:r>
              <a:endParaRPr sz="1200"/>
            </a:p>
          </p:txBody>
        </p:sp>
      </p:grpSp>
      <p:grpSp>
        <p:nvGrpSpPr>
          <p:cNvPr id="262" name="Google Shape;262;p19"/>
          <p:cNvGrpSpPr/>
          <p:nvPr/>
        </p:nvGrpSpPr>
        <p:grpSpPr>
          <a:xfrm>
            <a:off x="572708" y="4050668"/>
            <a:ext cx="2898201" cy="2409708"/>
            <a:chOff x="877508" y="4050668"/>
            <a:chExt cx="2898201" cy="2409708"/>
          </a:xfrm>
        </p:grpSpPr>
        <p:grpSp>
          <p:nvGrpSpPr>
            <p:cNvPr id="263" name="Google Shape;263;p19"/>
            <p:cNvGrpSpPr/>
            <p:nvPr/>
          </p:nvGrpSpPr>
          <p:grpSpPr>
            <a:xfrm>
              <a:off x="877508" y="4050668"/>
              <a:ext cx="2898201" cy="2409708"/>
              <a:chOff x="520396" y="3038075"/>
              <a:chExt cx="1549260" cy="1807326"/>
            </a:xfrm>
          </p:grpSpPr>
          <p:grpSp>
            <p:nvGrpSpPr>
              <p:cNvPr id="264" name="Google Shape;264;p19"/>
              <p:cNvGrpSpPr/>
              <p:nvPr/>
            </p:nvGrpSpPr>
            <p:grpSpPr>
              <a:xfrm>
                <a:off x="520396" y="3038075"/>
                <a:ext cx="1549260" cy="1807326"/>
                <a:chOff x="358356" y="2010951"/>
                <a:chExt cx="1333500" cy="2270795"/>
              </a:xfrm>
            </p:grpSpPr>
            <p:sp>
              <p:nvSpPr>
                <p:cNvPr id="265" name="Google Shape;265;p19"/>
                <p:cNvSpPr/>
                <p:nvPr/>
              </p:nvSpPr>
              <p:spPr>
                <a:xfrm rot="-5400000">
                  <a:off x="2748" y="2614497"/>
                  <a:ext cx="2034300" cy="1300200"/>
                </a:xfrm>
                <a:prstGeom prst="corner">
                  <a:avLst>
                    <a:gd name="adj1" fmla="val 69419"/>
                    <a:gd name="adj2" fmla="val 153276"/>
                  </a:avLst>
                </a:prstGeom>
                <a:solidFill>
                  <a:srgbClr val="D9D2E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19"/>
                <p:cNvSpPr txBox="1"/>
                <p:nvPr/>
              </p:nvSpPr>
              <p:spPr>
                <a:xfrm>
                  <a:off x="358356" y="2010951"/>
                  <a:ext cx="1333500" cy="285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b="1">
                      <a:solidFill>
                        <a:srgbClr val="434343"/>
                      </a:solidFill>
                    </a:rPr>
                    <a:t>Google Container Registry</a:t>
                  </a:r>
                  <a:endParaRPr sz="1100" b="1">
                    <a:solidFill>
                      <a:srgbClr val="434343"/>
                    </a:solidFill>
                  </a:endParaRPr>
                </a:p>
              </p:txBody>
            </p:sp>
          </p:grpSp>
          <p:sp>
            <p:nvSpPr>
              <p:cNvPr id="267" name="Google Shape;267;p19"/>
              <p:cNvSpPr/>
              <p:nvPr/>
            </p:nvSpPr>
            <p:spPr>
              <a:xfrm>
                <a:off x="632757" y="4112712"/>
                <a:ext cx="1270200" cy="208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/>
                  <a:t>API Service Image</a:t>
                </a:r>
                <a:endParaRPr sz="1000"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632757" y="4473252"/>
                <a:ext cx="1270200" cy="208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/>
                  <a:t>BiteSize App Image</a:t>
                </a:r>
                <a:endParaRPr sz="1000" dirty="0"/>
              </a:p>
            </p:txBody>
          </p:sp>
        </p:grpSp>
        <p:sp>
          <p:nvSpPr>
            <p:cNvPr id="269" name="Google Shape;269;p19"/>
            <p:cNvSpPr/>
            <p:nvPr/>
          </p:nvSpPr>
          <p:spPr>
            <a:xfrm>
              <a:off x="1087703" y="4492880"/>
              <a:ext cx="2376300" cy="27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Data Collector Image</a:t>
              </a:r>
              <a:endParaRPr sz="1000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095903" y="4964980"/>
              <a:ext cx="2376300" cy="27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Data Processor Image</a:t>
              </a:r>
              <a:endParaRPr sz="1000"/>
            </a:p>
          </p:txBody>
        </p:sp>
      </p:grpSp>
      <p:grpSp>
        <p:nvGrpSpPr>
          <p:cNvPr id="271" name="Google Shape;271;p19"/>
          <p:cNvGrpSpPr/>
          <p:nvPr/>
        </p:nvGrpSpPr>
        <p:grpSpPr>
          <a:xfrm>
            <a:off x="5824200" y="2446500"/>
            <a:ext cx="2055300" cy="2531825"/>
            <a:chOff x="5748000" y="2446500"/>
            <a:chExt cx="2055300" cy="2531825"/>
          </a:xfrm>
        </p:grpSpPr>
        <p:sp>
          <p:nvSpPr>
            <p:cNvPr id="272" name="Google Shape;272;p19"/>
            <p:cNvSpPr/>
            <p:nvPr/>
          </p:nvSpPr>
          <p:spPr>
            <a:xfrm rot="-5400000">
              <a:off x="5661300" y="2836325"/>
              <a:ext cx="2228700" cy="2055300"/>
            </a:xfrm>
            <a:prstGeom prst="corner">
              <a:avLst>
                <a:gd name="adj1" fmla="val 74132"/>
                <a:gd name="adj2" fmla="val 131134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 txBox="1"/>
            <p:nvPr/>
          </p:nvSpPr>
          <p:spPr>
            <a:xfrm>
              <a:off x="5748025" y="2446500"/>
              <a:ext cx="18915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434343"/>
                  </a:solidFill>
                </a:rPr>
                <a:t>Vertex AI</a:t>
              </a:r>
              <a:endParaRPr sz="1100" b="1">
                <a:solidFill>
                  <a:srgbClr val="434343"/>
                </a:solidFill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019110" y="3188653"/>
              <a:ext cx="1523400" cy="763087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chemeClr val="lt1"/>
                  </a:solidFill>
                </a:rPr>
                <a:t>Model Optimization: pruning and dynamic quantization</a:t>
              </a:r>
              <a:endParaRPr sz="1100" b="1" dirty="0">
                <a:solidFill>
                  <a:schemeClr val="lt1"/>
                </a:solidFill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6019110" y="4157241"/>
              <a:ext cx="1523400" cy="3279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chemeClr val="lt1"/>
                  </a:solidFill>
                </a:rPr>
                <a:t>Model Deployment</a:t>
              </a:r>
              <a:endParaRPr sz="1100" b="1" dirty="0">
                <a:solidFill>
                  <a:schemeClr val="lt1"/>
                </a:solidFill>
              </a:endParaRPr>
            </a:p>
          </p:txBody>
        </p:sp>
        <p:cxnSp>
          <p:nvCxnSpPr>
            <p:cNvPr id="280" name="Google Shape;280;p19"/>
            <p:cNvCxnSpPr>
              <a:cxnSpLocks/>
              <a:stCxn id="276" idx="2"/>
              <a:endCxn id="277" idx="0"/>
            </p:cNvCxnSpPr>
            <p:nvPr/>
          </p:nvCxnSpPr>
          <p:spPr>
            <a:xfrm>
              <a:off x="6780810" y="3951740"/>
              <a:ext cx="0" cy="205501"/>
            </a:xfrm>
            <a:prstGeom prst="straightConnector1">
              <a:avLst/>
            </a:prstGeom>
            <a:noFill/>
            <a:ln w="9525" cap="flat" cmpd="sng">
              <a:solidFill>
                <a:srgbClr val="3C78D8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281" name="Google Shape;281;p19"/>
          <p:cNvGrpSpPr/>
          <p:nvPr/>
        </p:nvGrpSpPr>
        <p:grpSpPr>
          <a:xfrm>
            <a:off x="3585875" y="5698825"/>
            <a:ext cx="5265300" cy="679175"/>
            <a:chOff x="3585875" y="5775025"/>
            <a:chExt cx="5265300" cy="679175"/>
          </a:xfrm>
        </p:grpSpPr>
        <p:sp>
          <p:nvSpPr>
            <p:cNvPr id="282" name="Google Shape;282;p19"/>
            <p:cNvSpPr/>
            <p:nvPr/>
          </p:nvSpPr>
          <p:spPr>
            <a:xfrm>
              <a:off x="3585875" y="5775100"/>
              <a:ext cx="5265300" cy="413100"/>
            </a:xfrm>
            <a:prstGeom prst="bentUpArrow">
              <a:avLst>
                <a:gd name="adj1" fmla="val 25000"/>
                <a:gd name="adj2" fmla="val 23801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 txBox="1"/>
            <p:nvPr/>
          </p:nvSpPr>
          <p:spPr>
            <a:xfrm>
              <a:off x="5141815" y="6263100"/>
              <a:ext cx="654900" cy="1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HTTPS </a:t>
              </a:r>
              <a:r>
                <a:rPr lang="en-US" sz="800"/>
                <a:t>443</a:t>
              </a:r>
              <a:endParaRPr sz="800">
                <a:solidFill>
                  <a:srgbClr val="000000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3586025" y="5775025"/>
              <a:ext cx="3332100" cy="413100"/>
            </a:xfrm>
            <a:prstGeom prst="bentUpArrow">
              <a:avLst>
                <a:gd name="adj1" fmla="val 25000"/>
                <a:gd name="adj2" fmla="val 23801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>
            <a:off x="7877088" y="4539050"/>
            <a:ext cx="640384" cy="418587"/>
            <a:chOff x="4479178" y="3575827"/>
            <a:chExt cx="480300" cy="313948"/>
          </a:xfrm>
        </p:grpSpPr>
        <p:sp>
          <p:nvSpPr>
            <p:cNvPr id="286" name="Google Shape;286;p19"/>
            <p:cNvSpPr/>
            <p:nvPr/>
          </p:nvSpPr>
          <p:spPr>
            <a:xfrm>
              <a:off x="4499683" y="3575827"/>
              <a:ext cx="292500" cy="1611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 txBox="1"/>
            <p:nvPr/>
          </p:nvSpPr>
          <p:spPr>
            <a:xfrm>
              <a:off x="4479178" y="3746375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HTTPS </a:t>
              </a:r>
              <a:r>
                <a:rPr lang="en-US" sz="800"/>
                <a:t>443</a:t>
              </a:r>
              <a:endParaRPr sz="800">
                <a:solidFill>
                  <a:srgbClr val="000000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grpSp>
        <p:nvGrpSpPr>
          <p:cNvPr id="288" name="Google Shape;288;p19"/>
          <p:cNvGrpSpPr/>
          <p:nvPr/>
        </p:nvGrpSpPr>
        <p:grpSpPr>
          <a:xfrm>
            <a:off x="5877816" y="1482556"/>
            <a:ext cx="923181" cy="708382"/>
            <a:chOff x="5513400" y="3321800"/>
            <a:chExt cx="692403" cy="531300"/>
          </a:xfrm>
        </p:grpSpPr>
        <p:sp>
          <p:nvSpPr>
            <p:cNvPr id="289" name="Google Shape;289;p19"/>
            <p:cNvSpPr/>
            <p:nvPr/>
          </p:nvSpPr>
          <p:spPr>
            <a:xfrm rot="-5400000">
              <a:off x="5328300" y="3506900"/>
              <a:ext cx="531300" cy="1611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 txBox="1"/>
            <p:nvPr/>
          </p:nvSpPr>
          <p:spPr>
            <a:xfrm>
              <a:off x="5725503" y="3521350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HTTPS </a:t>
              </a:r>
              <a:r>
                <a:rPr lang="en-US" sz="800"/>
                <a:t>443</a:t>
              </a:r>
              <a:endParaRPr sz="800">
                <a:solidFill>
                  <a:srgbClr val="000000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grpSp>
        <p:nvGrpSpPr>
          <p:cNvPr id="291" name="Google Shape;291;p19"/>
          <p:cNvGrpSpPr/>
          <p:nvPr/>
        </p:nvGrpSpPr>
        <p:grpSpPr>
          <a:xfrm>
            <a:off x="5234452" y="5148650"/>
            <a:ext cx="3046724" cy="418587"/>
            <a:chOff x="3468726" y="3575827"/>
            <a:chExt cx="2285100" cy="313948"/>
          </a:xfrm>
        </p:grpSpPr>
        <p:sp>
          <p:nvSpPr>
            <p:cNvPr id="292" name="Google Shape;292;p19"/>
            <p:cNvSpPr/>
            <p:nvPr/>
          </p:nvSpPr>
          <p:spPr>
            <a:xfrm>
              <a:off x="3468726" y="3575827"/>
              <a:ext cx="2285100" cy="1611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 txBox="1"/>
            <p:nvPr/>
          </p:nvSpPr>
          <p:spPr>
            <a:xfrm>
              <a:off x="4479178" y="3746375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HTTPS </a:t>
              </a:r>
              <a:r>
                <a:rPr lang="en-US" sz="800"/>
                <a:t>443</a:t>
              </a:r>
              <a:endParaRPr sz="800">
                <a:solidFill>
                  <a:srgbClr val="000000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322</Words>
  <Application>Microsoft Office PowerPoint</Application>
  <PresentationFormat>Panorámica</PresentationFormat>
  <Paragraphs>96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Solution Architecture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Michael S</dc:creator>
  <cp:lastModifiedBy>Michael S</cp:lastModifiedBy>
  <cp:revision>1</cp:revision>
  <dcterms:created xsi:type="dcterms:W3CDTF">2023-11-14T17:26:21Z</dcterms:created>
  <dcterms:modified xsi:type="dcterms:W3CDTF">2023-11-19T20:42:01Z</dcterms:modified>
</cp:coreProperties>
</file>