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50"/>
  </p:normalViewPr>
  <p:slideViewPr>
    <p:cSldViewPr snapToGrid="0">
      <p:cViewPr>
        <p:scale>
          <a:sx n="139" d="100"/>
          <a:sy n="139" d="100"/>
        </p:scale>
        <p:origin x="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2D31-C846-4815-376F-25762D76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44E7B-B646-214E-67CD-55AB33157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27FB8-DAD5-5D08-9FFC-EDCE5795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2AE-5D02-8C4A-894F-1B2DCD0DBEC8}" type="datetimeFigureOut">
              <a:rPr lang="en-GR" smtClean="0"/>
              <a:t>24/10/23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140B-C589-D1A4-C9CC-CD5371FA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69549-506D-5A90-6310-8224318C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B23F-545C-884A-9133-5B91ADAD3A8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4828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2173-7E0A-0501-F46C-30A7EE48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F16B-7A52-3542-10E8-13C5F227C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4EC6-62EF-4223-77D3-A0C940C6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2AE-5D02-8C4A-894F-1B2DCD0DBEC8}" type="datetimeFigureOut">
              <a:rPr lang="en-GR" smtClean="0"/>
              <a:t>24/10/23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DDE7-63EE-2341-9C02-6986071D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1199-52B1-555A-4B54-A952DC8E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B23F-545C-884A-9133-5B91ADAD3A8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7508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C34AE-F972-E252-A1FE-9E25429A0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50713-E4A3-403D-F2E1-3E5BB83BF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8457E-2436-434A-3CA0-6DCCE183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2AE-5D02-8C4A-894F-1B2DCD0DBEC8}" type="datetimeFigureOut">
              <a:rPr lang="en-GR" smtClean="0"/>
              <a:t>24/10/23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CFB74-39ED-3675-0526-4B2A1EE3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F6286-2FD7-ECDC-D9E5-EC5842D6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B23F-545C-884A-9133-5B91ADAD3A8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3969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4E15-9267-87B3-96A7-1D1B758B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2878-026F-FB05-5DA8-B3C3E058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3F5F-5D2B-FDB9-7D3E-6FF317EE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2AE-5D02-8C4A-894F-1B2DCD0DBEC8}" type="datetimeFigureOut">
              <a:rPr lang="en-GR" smtClean="0"/>
              <a:t>24/10/23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1463-7F4F-31F0-7046-443E618C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2DB42-A244-48D3-4536-A7C5BEEB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B23F-545C-884A-9133-5B91ADAD3A8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1128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78BA-B5C0-5A57-A572-A01E06BE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F1DA-A3CB-8958-513A-A2983128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1670-3824-5468-5870-063A1414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2AE-5D02-8C4A-894F-1B2DCD0DBEC8}" type="datetimeFigureOut">
              <a:rPr lang="en-GR" smtClean="0"/>
              <a:t>24/10/23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B657B-4667-6758-C62C-DC0AAE3C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590D7-A20A-C96B-143E-E13F6E09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B23F-545C-884A-9133-5B91ADAD3A8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399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FFF6-E61A-3C10-0C44-19AF25E3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F3E9-2496-068A-13ED-85074620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8E81B-8F28-CA7B-6722-A09E294B5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E0CB2-1C7F-1EBC-4FDA-B8ED39B7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2AE-5D02-8C4A-894F-1B2DCD0DBEC8}" type="datetimeFigureOut">
              <a:rPr lang="en-GR" smtClean="0"/>
              <a:t>24/10/23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080A9-F183-B479-BBAE-7DCB879A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C0481-BE31-66C7-7BD4-C50E763C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B23F-545C-884A-9133-5B91ADAD3A8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9129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C057-0BFE-46EE-AB82-7A0BAA8E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EBC6-1945-BF70-C148-B3847464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15D41-16B9-DE14-DCE3-7A0C2F4BF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13087-2806-57A2-7E6B-BE9A499B3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E902-8750-B331-801D-1940FA459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E4F2A-0DDE-DD2B-0D92-2805F01E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2AE-5D02-8C4A-894F-1B2DCD0DBEC8}" type="datetimeFigureOut">
              <a:rPr lang="en-GR" smtClean="0"/>
              <a:t>24/10/23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08494-B892-4260-EA90-E68CAEA0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97C81-E757-7703-3694-0FF92B55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B23F-545C-884A-9133-5B91ADAD3A8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0491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CF46-4F80-0862-33E3-23D5B45E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41A24-89EA-2B22-80A9-3CEB6F09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2AE-5D02-8C4A-894F-1B2DCD0DBEC8}" type="datetimeFigureOut">
              <a:rPr lang="en-GR" smtClean="0"/>
              <a:t>24/10/23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A0DE8-A18D-8AEE-5E0D-0E20CB73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BD772-42F5-816C-F0E0-5B1BC89B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B23F-545C-884A-9133-5B91ADAD3A8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2790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7896F-5738-1F28-93B9-CFCA2020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2AE-5D02-8C4A-894F-1B2DCD0DBEC8}" type="datetimeFigureOut">
              <a:rPr lang="en-GR" smtClean="0"/>
              <a:t>24/10/23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F8CE7-EF03-C094-FE69-EDAA6E7A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9E4CE-B547-0D2F-07B1-8AD8378A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B23F-545C-884A-9133-5B91ADAD3A8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213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D0A8-4C00-6ACE-DC8F-A64B9AF2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C374-41FD-B54F-B59C-CA45A1595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E2093-837A-2261-E058-FA800D6F3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F858-B7FF-E7FC-2DC0-72A09A03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2AE-5D02-8C4A-894F-1B2DCD0DBEC8}" type="datetimeFigureOut">
              <a:rPr lang="en-GR" smtClean="0"/>
              <a:t>24/10/23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F49DC-E6D1-0252-04B5-D16F9E36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F2266-7C41-C58B-6AC8-B4B2189D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B23F-545C-884A-9133-5B91ADAD3A8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4442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498-4F64-5952-FBCD-1AB65CFE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AF4EF-10C5-38F2-3949-65EFB7063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D10DE-E068-E91C-7D5B-799D62D09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4F16-A652-CB88-EA94-C3AFB38A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2AE-5D02-8C4A-894F-1B2DCD0DBEC8}" type="datetimeFigureOut">
              <a:rPr lang="en-GR" smtClean="0"/>
              <a:t>24/10/23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00B79-5AB9-6CF2-3E40-58CC6C08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0AEF-2316-B885-8FE9-BE416993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B23F-545C-884A-9133-5B91ADAD3A8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6325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4B02B-7AC2-0409-8379-54D6B937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C69AC-80DA-5328-A613-344D132E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878B1-3C23-F2E4-39C9-A8C4137AB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162AE-5D02-8C4A-894F-1B2DCD0DBEC8}" type="datetimeFigureOut">
              <a:rPr lang="en-GR" smtClean="0"/>
              <a:t>24/10/23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D0AB-18CA-2289-CD1B-686C38FB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A81D-45BD-03AC-0317-D1AEF128B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2B23F-545C-884A-9133-5B91ADAD3A8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8823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gging Face (@huggingface) / X">
            <a:extLst>
              <a:ext uri="{FF2B5EF4-FFF2-40B4-BE49-F238E27FC236}">
                <a16:creationId xmlns:a16="http://schemas.microsoft.com/office/drawing/2014/main" id="{483F8B9D-0835-F654-EF95-A77C7EC89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536700" cy="144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gsutil command lines to get started on Google Cloud Storage | Alexis  Perrier">
            <a:extLst>
              <a:ext uri="{FF2B5EF4-FFF2-40B4-BE49-F238E27FC236}">
                <a16:creationId xmlns:a16="http://schemas.microsoft.com/office/drawing/2014/main" id="{115A36C7-BF23-E5C7-09B5-C14B70962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73" y="6394"/>
            <a:ext cx="2469361" cy="128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771B6D-EDDE-CB91-BD26-247BA31ED3DD}"/>
              </a:ext>
            </a:extLst>
          </p:cNvPr>
          <p:cNvCxnSpPr>
            <a:cxnSpLocks/>
          </p:cNvCxnSpPr>
          <p:nvPr/>
        </p:nvCxnSpPr>
        <p:spPr>
          <a:xfrm>
            <a:off x="832104" y="2002749"/>
            <a:ext cx="398394" cy="306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14DE44-C3B3-A9AA-5F89-57DB8C326272}"/>
              </a:ext>
            </a:extLst>
          </p:cNvPr>
          <p:cNvCxnSpPr>
            <a:cxnSpLocks/>
          </p:cNvCxnSpPr>
          <p:nvPr/>
        </p:nvCxnSpPr>
        <p:spPr>
          <a:xfrm flipV="1">
            <a:off x="1524000" y="1753285"/>
            <a:ext cx="876493" cy="331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Google Compute Engine - Cloudkul">
            <a:extLst>
              <a:ext uri="{FF2B5EF4-FFF2-40B4-BE49-F238E27FC236}">
                <a16:creationId xmlns:a16="http://schemas.microsoft.com/office/drawing/2014/main" id="{D51904A8-FC42-3438-D640-028FEDEE5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12" y="2575654"/>
            <a:ext cx="1262590" cy="63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shows off what's next for Vertex AI, foundation models | VentureBeat">
            <a:extLst>
              <a:ext uri="{FF2B5EF4-FFF2-40B4-BE49-F238E27FC236}">
                <a16:creationId xmlns:a16="http://schemas.microsoft.com/office/drawing/2014/main" id="{56FFA3B4-B42D-C9BD-7879-ADCFA036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029" y="23812"/>
            <a:ext cx="2469361" cy="125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7FA06C-08D7-32B0-122A-20A2A650F621}"/>
              </a:ext>
            </a:extLst>
          </p:cNvPr>
          <p:cNvCxnSpPr>
            <a:cxnSpLocks/>
          </p:cNvCxnSpPr>
          <p:nvPr/>
        </p:nvCxnSpPr>
        <p:spPr>
          <a:xfrm>
            <a:off x="3113384" y="1753170"/>
            <a:ext cx="615166" cy="323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A0B0B9-6474-D2AA-3CD9-43A21231D439}"/>
              </a:ext>
            </a:extLst>
          </p:cNvPr>
          <p:cNvCxnSpPr>
            <a:cxnSpLocks/>
          </p:cNvCxnSpPr>
          <p:nvPr/>
        </p:nvCxnSpPr>
        <p:spPr>
          <a:xfrm flipV="1">
            <a:off x="4484556" y="1713482"/>
            <a:ext cx="1140430" cy="327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1BA0FE-D089-7AA0-AD59-35FD2139126C}"/>
              </a:ext>
            </a:extLst>
          </p:cNvPr>
          <p:cNvCxnSpPr>
            <a:cxnSpLocks/>
          </p:cNvCxnSpPr>
          <p:nvPr/>
        </p:nvCxnSpPr>
        <p:spPr>
          <a:xfrm>
            <a:off x="6152719" y="1734304"/>
            <a:ext cx="847137" cy="325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B30D0C-FDDE-5766-6C38-AEB0369A8B4C}"/>
              </a:ext>
            </a:extLst>
          </p:cNvPr>
          <p:cNvCxnSpPr>
            <a:cxnSpLocks/>
          </p:cNvCxnSpPr>
          <p:nvPr/>
        </p:nvCxnSpPr>
        <p:spPr>
          <a:xfrm flipV="1">
            <a:off x="7721453" y="3453424"/>
            <a:ext cx="736240" cy="153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EC3F7F-ED51-F18D-C2AE-935649E18D51}"/>
              </a:ext>
            </a:extLst>
          </p:cNvPr>
          <p:cNvCxnSpPr>
            <a:cxnSpLocks/>
          </p:cNvCxnSpPr>
          <p:nvPr/>
        </p:nvCxnSpPr>
        <p:spPr>
          <a:xfrm flipV="1">
            <a:off x="10354129" y="1660442"/>
            <a:ext cx="0" cy="334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DeepSpeed - Microsoft Research">
            <a:extLst>
              <a:ext uri="{FF2B5EF4-FFF2-40B4-BE49-F238E27FC236}">
                <a16:creationId xmlns:a16="http://schemas.microsoft.com/office/drawing/2014/main" id="{9FB99D05-3D3D-CDF3-EBFE-74806F12B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72" y="2586662"/>
            <a:ext cx="1729953" cy="67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treamlit Web App | Build Web Applications using Streamlit">
            <a:extLst>
              <a:ext uri="{FF2B5EF4-FFF2-40B4-BE49-F238E27FC236}">
                <a16:creationId xmlns:a16="http://schemas.microsoft.com/office/drawing/2014/main" id="{ECF73FCE-6742-B593-9B68-29D59C70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092" y="2476863"/>
            <a:ext cx="1327145" cy="8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79D70E-3F12-5D45-11E7-C91C447715BD}"/>
              </a:ext>
            </a:extLst>
          </p:cNvPr>
          <p:cNvCxnSpPr>
            <a:cxnSpLocks/>
          </p:cNvCxnSpPr>
          <p:nvPr/>
        </p:nvCxnSpPr>
        <p:spPr>
          <a:xfrm>
            <a:off x="8992125" y="3503099"/>
            <a:ext cx="861519" cy="148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4D983A17-BB30-A925-7A58-6C1FE82A51A3}"/>
              </a:ext>
            </a:extLst>
          </p:cNvPr>
          <p:cNvSpPr txBox="1">
            <a:spLocks/>
          </p:cNvSpPr>
          <p:nvPr/>
        </p:nvSpPr>
        <p:spPr>
          <a:xfrm>
            <a:off x="1736690" y="1299939"/>
            <a:ext cx="2325267" cy="4015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sz="1500" dirty="0">
                <a:latin typeface="Arial" panose="020B0604020202020204" pitchFamily="34" charset="0"/>
                <a:cs typeface="Arial" panose="020B0604020202020204" pitchFamily="34" charset="0"/>
              </a:rPr>
              <a:t>Buckets for model artifacts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14C3308-49A5-6848-4845-86F2EA016EDD}"/>
              </a:ext>
            </a:extLst>
          </p:cNvPr>
          <p:cNvSpPr txBox="1">
            <a:spLocks/>
          </p:cNvSpPr>
          <p:nvPr/>
        </p:nvSpPr>
        <p:spPr>
          <a:xfrm>
            <a:off x="1141896" y="3190689"/>
            <a:ext cx="1976438" cy="21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R" sz="1100" dirty="0">
                <a:latin typeface="Arial" panose="020B0604020202020204" pitchFamily="34" charset="0"/>
                <a:cs typeface="Arial" panose="020B0604020202020204" pitchFamily="34" charset="0"/>
              </a:rPr>
              <a:t>andle computational overhead</a:t>
            </a:r>
          </a:p>
          <a:p>
            <a:endParaRPr lang="en-G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076D521C-5022-5513-1A05-AEE924E0DE02}"/>
              </a:ext>
            </a:extLst>
          </p:cNvPr>
          <p:cNvSpPr txBox="1">
            <a:spLocks/>
          </p:cNvSpPr>
          <p:nvPr/>
        </p:nvSpPr>
        <p:spPr>
          <a:xfrm>
            <a:off x="4632537" y="1299939"/>
            <a:ext cx="2722437" cy="327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sz="1500" dirty="0">
                <a:latin typeface="Arial" panose="020B0604020202020204" pitchFamily="34" charset="0"/>
                <a:cs typeface="Arial" panose="020B0604020202020204" pitchFamily="34" charset="0"/>
              </a:rPr>
              <a:t>Serverless inference endpoints</a:t>
            </a:r>
          </a:p>
        </p:txBody>
      </p:sp>
      <p:pic>
        <p:nvPicPr>
          <p:cNvPr id="1042" name="Picture 18" descr="Cloud Run Overview - YouTube">
            <a:extLst>
              <a:ext uri="{FF2B5EF4-FFF2-40B4-BE49-F238E27FC236}">
                <a16:creationId xmlns:a16="http://schemas.microsoft.com/office/drawing/2014/main" id="{89127CEF-0D67-F6F3-9864-CA420B4CE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426" y="6394"/>
            <a:ext cx="2549165" cy="134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ubtitle 2">
            <a:extLst>
              <a:ext uri="{FF2B5EF4-FFF2-40B4-BE49-F238E27FC236}">
                <a16:creationId xmlns:a16="http://schemas.microsoft.com/office/drawing/2014/main" id="{C566E8CD-CAF0-3785-F325-DF1E4EF04948}"/>
              </a:ext>
            </a:extLst>
          </p:cNvPr>
          <p:cNvSpPr txBox="1">
            <a:spLocks/>
          </p:cNvSpPr>
          <p:nvPr/>
        </p:nvSpPr>
        <p:spPr>
          <a:xfrm>
            <a:off x="8541673" y="1320761"/>
            <a:ext cx="3870030" cy="32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sz="1500" dirty="0">
                <a:latin typeface="Arial" panose="020B0604020202020204" pitchFamily="34" charset="0"/>
                <a:cs typeface="Arial" panose="020B0604020202020204" pitchFamily="34" charset="0"/>
              </a:rPr>
              <a:t>Serverless container deployments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2DF9BD41-94FB-9608-1189-A70B9634CC77}"/>
              </a:ext>
            </a:extLst>
          </p:cNvPr>
          <p:cNvSpPr txBox="1">
            <a:spLocks/>
          </p:cNvSpPr>
          <p:nvPr/>
        </p:nvSpPr>
        <p:spPr>
          <a:xfrm>
            <a:off x="4571094" y="3193122"/>
            <a:ext cx="2511729" cy="2360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sz="1100" dirty="0">
                <a:latin typeface="Arial" panose="020B0604020202020204" pitchFamily="34" charset="0"/>
                <a:cs typeface="Arial" panose="020B0604020202020204" pitchFamily="34" charset="0"/>
              </a:rPr>
              <a:t>High-speed large-model inference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A3875BB7-F69E-BA53-217B-22E600A83E34}"/>
              </a:ext>
            </a:extLst>
          </p:cNvPr>
          <p:cNvSpPr txBox="1">
            <a:spLocks/>
          </p:cNvSpPr>
          <p:nvPr/>
        </p:nvSpPr>
        <p:spPr>
          <a:xfrm>
            <a:off x="7892710" y="3205367"/>
            <a:ext cx="1692462" cy="2360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sz="1300" dirty="0">
                <a:latin typeface="Arial" panose="020B0604020202020204" pitchFamily="34" charset="0"/>
                <a:cs typeface="Arial" panose="020B0604020202020204" pitchFamily="34" charset="0"/>
              </a:rPr>
              <a:t>Interactive Web Applications</a:t>
            </a:r>
          </a:p>
          <a:p>
            <a:endParaRPr lang="en-G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4" name="Picture 20" descr="Meta Offers Companies Free Use of Llama 2 Language Model">
            <a:extLst>
              <a:ext uri="{FF2B5EF4-FFF2-40B4-BE49-F238E27FC236}">
                <a16:creationId xmlns:a16="http://schemas.microsoft.com/office/drawing/2014/main" id="{A200F273-DEAB-F811-23D2-0F1A0F78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0" y="1257841"/>
            <a:ext cx="1116215" cy="61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Line Callout 3 (No Border) 56">
            <a:extLst>
              <a:ext uri="{FF2B5EF4-FFF2-40B4-BE49-F238E27FC236}">
                <a16:creationId xmlns:a16="http://schemas.microsoft.com/office/drawing/2014/main" id="{418CB2A4-1BD2-5301-6DA1-937264B3E28B}"/>
              </a:ext>
            </a:extLst>
          </p:cNvPr>
          <p:cNvSpPr/>
          <p:nvPr/>
        </p:nvSpPr>
        <p:spPr>
          <a:xfrm>
            <a:off x="407202" y="5123696"/>
            <a:ext cx="11120544" cy="999179"/>
          </a:xfrm>
          <a:prstGeom prst="callout3">
            <a:avLst>
              <a:gd name="adj1" fmla="val 138685"/>
              <a:gd name="adj2" fmla="val 2107"/>
              <a:gd name="adj3" fmla="val 138503"/>
              <a:gd name="adj4" fmla="val -2401"/>
              <a:gd name="adj5" fmla="val 52811"/>
              <a:gd name="adj6" fmla="val -2403"/>
              <a:gd name="adj7" fmla="val 52905"/>
              <a:gd name="adj8" fmla="val -77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89C88-DE08-B7DD-D3AB-8AF8EF782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441" y="5209741"/>
            <a:ext cx="1827117" cy="827087"/>
          </a:xfrm>
          <a:solidFill>
            <a:srgbClr val="00B0F0"/>
          </a:solidFill>
        </p:spPr>
        <p:txBody>
          <a:bodyPr/>
          <a:lstStyle/>
          <a:p>
            <a:r>
              <a:rPr lang="en-GR" dirty="0">
                <a:latin typeface="Arial" panose="020B0604020202020204" pitchFamily="34" charset="0"/>
                <a:cs typeface="Arial" panose="020B0604020202020204" pitchFamily="34" charset="0"/>
              </a:rPr>
              <a:t>Prune  Quantize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22243A84-B0B5-79B7-2DBE-D33B11FB0D91}"/>
              </a:ext>
            </a:extLst>
          </p:cNvPr>
          <p:cNvSpPr txBox="1">
            <a:spLocks/>
          </p:cNvSpPr>
          <p:nvPr/>
        </p:nvSpPr>
        <p:spPr>
          <a:xfrm>
            <a:off x="3265902" y="5209740"/>
            <a:ext cx="1827117" cy="827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dirty="0">
                <a:latin typeface="Arial" panose="020B0604020202020204" pitchFamily="34" charset="0"/>
                <a:cs typeface="Arial" panose="020B0604020202020204" pitchFamily="34" charset="0"/>
              </a:rPr>
              <a:t>Deploy Model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55BDAB8B-C273-F24E-09C5-2364B22BEB12}"/>
              </a:ext>
            </a:extLst>
          </p:cNvPr>
          <p:cNvSpPr txBox="1">
            <a:spLocks/>
          </p:cNvSpPr>
          <p:nvPr/>
        </p:nvSpPr>
        <p:spPr>
          <a:xfrm>
            <a:off x="6534743" y="5216507"/>
            <a:ext cx="1827117" cy="827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dirty="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br>
              <a:rPr lang="en-G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R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D2839F87-A218-6C5D-7D74-26DD80B7A454}"/>
              </a:ext>
            </a:extLst>
          </p:cNvPr>
          <p:cNvSpPr txBox="1">
            <a:spLocks/>
          </p:cNvSpPr>
          <p:nvPr/>
        </p:nvSpPr>
        <p:spPr>
          <a:xfrm>
            <a:off x="9440571" y="5193833"/>
            <a:ext cx="1827117" cy="827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dirty="0">
                <a:latin typeface="Arial" panose="020B0604020202020204" pitchFamily="34" charset="0"/>
                <a:cs typeface="Arial" panose="020B0604020202020204" pitchFamily="34" charset="0"/>
              </a:rPr>
              <a:t>Deploy </a:t>
            </a:r>
            <a:br>
              <a:rPr lang="en-G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R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pic>
        <p:nvPicPr>
          <p:cNvPr id="1031" name="Picture 22" descr="Logo, Icon, and Brand Guidelines | Docker">
            <a:extLst>
              <a:ext uri="{FF2B5EF4-FFF2-40B4-BE49-F238E27FC236}">
                <a16:creationId xmlns:a16="http://schemas.microsoft.com/office/drawing/2014/main" id="{88C8EFC2-524B-9C2D-4A37-139F27A2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2" y="6144891"/>
            <a:ext cx="1013041" cy="65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Hub - Wikipedia">
            <a:extLst>
              <a:ext uri="{FF2B5EF4-FFF2-40B4-BE49-F238E27FC236}">
                <a16:creationId xmlns:a16="http://schemas.microsoft.com/office/drawing/2014/main" id="{1C68A22C-55A0-8BE9-C425-7BB957CC1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410" y="6168903"/>
            <a:ext cx="602891" cy="5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ubtitle 2">
            <a:extLst>
              <a:ext uri="{FF2B5EF4-FFF2-40B4-BE49-F238E27FC236}">
                <a16:creationId xmlns:a16="http://schemas.microsoft.com/office/drawing/2014/main" id="{77497EF7-D037-7DAE-D332-EEE606EB1EC3}"/>
              </a:ext>
            </a:extLst>
          </p:cNvPr>
          <p:cNvSpPr txBox="1">
            <a:spLocks/>
          </p:cNvSpPr>
          <p:nvPr/>
        </p:nvSpPr>
        <p:spPr>
          <a:xfrm>
            <a:off x="1169088" y="6158424"/>
            <a:ext cx="4244160" cy="827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R" sz="1800" dirty="0">
                <a:latin typeface="Arial" panose="020B0604020202020204" pitchFamily="34" charset="0"/>
                <a:cs typeface="Arial" panose="020B0604020202020204" pitchFamily="34" charset="0"/>
              </a:rPr>
              <a:t>Containers: </a:t>
            </a:r>
            <a:br>
              <a:rPr lang="en-G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R" sz="1800" dirty="0">
                <a:latin typeface="Arial" panose="020B0604020202020204" pitchFamily="34" charset="0"/>
                <a:cs typeface="Arial" panose="020B0604020202020204" pitchFamily="34" charset="0"/>
              </a:rPr>
              <a:t>- Images built with individual Dockerfiles</a:t>
            </a:r>
            <a:br>
              <a:rPr lang="en-G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R" sz="1800" dirty="0">
                <a:latin typeface="Arial" panose="020B0604020202020204" pitchFamily="34" charset="0"/>
                <a:cs typeface="Arial" panose="020B0604020202020204" pitchFamily="34" charset="0"/>
              </a:rPr>
              <a:t>- Deployment orchestrated with docker-compose</a:t>
            </a:r>
            <a:br>
              <a:rPr lang="en-GR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5" name="Subtitle 2">
            <a:extLst>
              <a:ext uri="{FF2B5EF4-FFF2-40B4-BE49-F238E27FC236}">
                <a16:creationId xmlns:a16="http://schemas.microsoft.com/office/drawing/2014/main" id="{C0B0D90F-3EF9-46FC-CB5B-B2B47D0C0440}"/>
              </a:ext>
            </a:extLst>
          </p:cNvPr>
          <p:cNvSpPr txBox="1">
            <a:spLocks/>
          </p:cNvSpPr>
          <p:nvPr/>
        </p:nvSpPr>
        <p:spPr>
          <a:xfrm>
            <a:off x="7473624" y="6324159"/>
            <a:ext cx="3933894" cy="82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R" sz="1500" dirty="0">
                <a:latin typeface="Arial" panose="020B0604020202020204" pitchFamily="34" charset="0"/>
                <a:cs typeface="Arial" panose="020B0604020202020204" pitchFamily="34" charset="0"/>
              </a:rPr>
              <a:t>GitHub for Script and Version control</a:t>
            </a:r>
            <a:br>
              <a:rPr lang="en-GR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7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Liounis, James</dc:creator>
  <cp:lastModifiedBy>Liounis, James</cp:lastModifiedBy>
  <cp:revision>2</cp:revision>
  <dcterms:created xsi:type="dcterms:W3CDTF">2023-10-25T02:29:06Z</dcterms:created>
  <dcterms:modified xsi:type="dcterms:W3CDTF">2023-10-25T03:42:03Z</dcterms:modified>
</cp:coreProperties>
</file>