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>
      <p:cViewPr varScale="1">
        <p:scale>
          <a:sx n="127" d="100"/>
          <a:sy n="12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0A48-506D-F7F8-7E6B-113B99D8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094C-F633-8566-0210-E97DDE5F3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3E66-263F-A2BA-46D2-7886CAF7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34E0-50F6-6D23-57D1-AA84C027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CBAB-5D9F-A855-48F3-1317352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274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9179-0BF3-A1E6-97C2-3FAF5282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C768-1032-876C-9619-8A501154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C909-FC7B-EA27-A685-0603B747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7CC3-9568-B594-5818-E26C6633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4800-9AE1-D274-6B7F-55BFE1A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8844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5FCA-021D-89B2-836C-6753B2A37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E6868-9E23-1FD7-6E69-FB2596CE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2F94-7D8B-4BA1-A73F-EFCFF552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B22F-5235-32CF-B729-361465E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EBCE-DF8B-596B-8C92-56F773D4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44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F18E-CD00-7942-2272-B27728CB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A74-4883-5676-3E83-23D4F200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E67D-0906-89CB-78B6-A4FBA627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35F2-4D05-9A4B-79D6-F9451D88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7939-4F6B-79C3-C372-2916929E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8273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6A80-EB41-D02F-0062-84293780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CA7F-99DB-10B7-5883-7CACC89C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3A39-D453-2D83-E50E-D1E2E5BC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7B0B-6989-F177-C701-7EF50D5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B1D3-60F1-0222-104D-780E777B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5731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4B70-888E-6B2A-D5FC-40706AED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40C3-9E54-2CBA-69A5-CB181BB0E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0F3BA-932E-725A-7CFF-09EBC37A7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FF34-0C75-1D8D-F4A4-86DFE85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12AF-3EFF-50B5-8976-F8C81FCB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6C639-3AB8-385E-B306-AE9FFA18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41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D11-ABB9-E4A1-BC66-33CDAF78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7EF4-1ED4-ADFD-F2B2-0A9B7962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A74C7-7ECD-79AA-50F6-94EE6804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9D220-9E45-2BBC-C39E-96575E78B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7B37C-853F-9BEC-81C4-BF5AB642B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9517D-418B-AAB8-8AEC-4E8FF588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6D626-A1C1-BD71-F1E8-90AA532C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6B384-ABBD-AF28-BE3C-83C474A9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21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ABB-CCFE-420B-AD6C-85C0ECAF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41FE-C654-5EC8-8287-021D5A1D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1ACA3-EA6A-C88D-B1A2-006FF8F8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B5086-1A48-B99C-0FF7-D5081F6B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765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C1137-5E52-58BB-9D12-38FA54C6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7C791-8D44-8765-E027-94D60451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B77F-9D8B-0806-21E5-30B68A17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138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95F0-B8AA-B4F7-CD08-A62EAEE0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D8FA-A5B1-D380-028F-B3EE80E8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B2C9-33A5-063B-6DCD-AF9BA857A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DE34-0379-4B78-B663-FDD05A10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F2C7-6CA5-8D71-D8B8-8C71D009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11DD9-EC1D-29B9-4C22-AC8617B6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1102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049F-2FD7-1C23-DEB7-30A87978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C597F-3FD9-2E0A-0354-9CC33920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47FAB-B1C2-CD0D-F0BA-83482EAF9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31378-3F5C-D68F-A722-D586E367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4281-39DE-E2D9-6E92-436CCECF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72A5-6B4A-065C-7E38-613F81B1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6925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B1D2C-18D2-C1E2-2ECD-B38A69CF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CEDA-6DF2-E304-1CDB-1C4C1330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0B4F-75F8-79CF-F6F5-2E93AE53D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3753-8CE3-9041-92A8-A1B129A17A0D}" type="datetimeFigureOut">
              <a:rPr lang="en-GR" smtClean="0"/>
              <a:t>25/10/23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AB49-85A5-A0EC-5BD7-F4EA159D6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1938-AF99-EC7D-8A65-42E6B7ED3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9732-5661-7E47-8AD7-7FFBC5C5EF2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9636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098B7BBA-C45D-EDFB-703F-D9B4FBCE0596}"/>
              </a:ext>
            </a:extLst>
          </p:cNvPr>
          <p:cNvSpPr/>
          <p:nvPr/>
        </p:nvSpPr>
        <p:spPr>
          <a:xfrm>
            <a:off x="9657880" y="2904693"/>
            <a:ext cx="1134154" cy="1913477"/>
          </a:xfrm>
          <a:custGeom>
            <a:avLst/>
            <a:gdLst>
              <a:gd name="connsiteX0" fmla="*/ 0 w 1425465"/>
              <a:gd name="connsiteY0" fmla="*/ 1237673 h 1990827"/>
              <a:gd name="connsiteX1" fmla="*/ 1228436 w 1425465"/>
              <a:gd name="connsiteY1" fmla="*/ 1939636 h 1990827"/>
              <a:gd name="connsiteX2" fmla="*/ 1422400 w 1425465"/>
              <a:gd name="connsiteY2" fmla="*/ 0 h 1990827"/>
              <a:gd name="connsiteX3" fmla="*/ 1422400 w 1425465"/>
              <a:gd name="connsiteY3" fmla="*/ 0 h 199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5465" h="1990827">
                <a:moveTo>
                  <a:pt x="0" y="1237673"/>
                </a:moveTo>
                <a:cubicBezTo>
                  <a:pt x="495684" y="1691794"/>
                  <a:pt x="991369" y="2145915"/>
                  <a:pt x="1228436" y="1939636"/>
                </a:cubicBezTo>
                <a:cubicBezTo>
                  <a:pt x="1465503" y="1733357"/>
                  <a:pt x="1422400" y="0"/>
                  <a:pt x="1422400" y="0"/>
                </a:cubicBezTo>
                <a:lnTo>
                  <a:pt x="1422400" y="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5148761-730D-A708-A6E3-3E86AC8DADDD}"/>
              </a:ext>
            </a:extLst>
          </p:cNvPr>
          <p:cNvSpPr/>
          <p:nvPr/>
        </p:nvSpPr>
        <p:spPr>
          <a:xfrm>
            <a:off x="7662016" y="2744216"/>
            <a:ext cx="1612916" cy="2427592"/>
          </a:xfrm>
          <a:custGeom>
            <a:avLst/>
            <a:gdLst>
              <a:gd name="connsiteX0" fmla="*/ 42735 w 1612916"/>
              <a:gd name="connsiteY0" fmla="*/ 0 h 2427592"/>
              <a:gd name="connsiteX1" fmla="*/ 199753 w 1612916"/>
              <a:gd name="connsiteY1" fmla="*/ 2410690 h 2427592"/>
              <a:gd name="connsiteX2" fmla="*/ 1612916 w 1612916"/>
              <a:gd name="connsiteY2" fmla="*/ 1136072 h 2427592"/>
              <a:gd name="connsiteX3" fmla="*/ 1612916 w 1612916"/>
              <a:gd name="connsiteY3" fmla="*/ 1136072 h 242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16" h="2427592">
                <a:moveTo>
                  <a:pt x="42735" y="0"/>
                </a:moveTo>
                <a:cubicBezTo>
                  <a:pt x="-9605" y="1110672"/>
                  <a:pt x="-61944" y="2221345"/>
                  <a:pt x="199753" y="2410690"/>
                </a:cubicBezTo>
                <a:cubicBezTo>
                  <a:pt x="461450" y="2600035"/>
                  <a:pt x="1612916" y="1136072"/>
                  <a:pt x="1612916" y="1136072"/>
                </a:cubicBezTo>
                <a:lnTo>
                  <a:pt x="1612916" y="11360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E21AF7D-2E70-9C08-FBBF-70D60A2035A7}"/>
              </a:ext>
            </a:extLst>
          </p:cNvPr>
          <p:cNvSpPr/>
          <p:nvPr/>
        </p:nvSpPr>
        <p:spPr>
          <a:xfrm>
            <a:off x="4453551" y="2147691"/>
            <a:ext cx="2202663" cy="2659453"/>
          </a:xfrm>
          <a:custGeom>
            <a:avLst/>
            <a:gdLst>
              <a:gd name="connsiteX0" fmla="*/ 218339 w 3137029"/>
              <a:gd name="connsiteY0" fmla="*/ 0 h 2691001"/>
              <a:gd name="connsiteX1" fmla="*/ 301466 w 3137029"/>
              <a:gd name="connsiteY1" fmla="*/ 2687782 h 2691001"/>
              <a:gd name="connsiteX2" fmla="*/ 3137029 w 3137029"/>
              <a:gd name="connsiteY2" fmla="*/ 591127 h 2691001"/>
              <a:gd name="connsiteX3" fmla="*/ 3137029 w 3137029"/>
              <a:gd name="connsiteY3" fmla="*/ 591127 h 269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029" h="2691001">
                <a:moveTo>
                  <a:pt x="218339" y="0"/>
                </a:moveTo>
                <a:cubicBezTo>
                  <a:pt x="16678" y="1294630"/>
                  <a:pt x="-184982" y="2589261"/>
                  <a:pt x="301466" y="2687782"/>
                </a:cubicBezTo>
                <a:cubicBezTo>
                  <a:pt x="787914" y="2786303"/>
                  <a:pt x="3137029" y="591127"/>
                  <a:pt x="3137029" y="591127"/>
                </a:cubicBezTo>
                <a:lnTo>
                  <a:pt x="3137029" y="591127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1825F68-4E1E-D0F5-E1CC-B74159855AF5}"/>
              </a:ext>
            </a:extLst>
          </p:cNvPr>
          <p:cNvSpPr/>
          <p:nvPr/>
        </p:nvSpPr>
        <p:spPr>
          <a:xfrm>
            <a:off x="509607" y="1968361"/>
            <a:ext cx="1840967" cy="2803733"/>
          </a:xfrm>
          <a:custGeom>
            <a:avLst/>
            <a:gdLst>
              <a:gd name="connsiteX0" fmla="*/ 0 w 1840952"/>
              <a:gd name="connsiteY0" fmla="*/ 1054893 h 2667135"/>
              <a:gd name="connsiteX1" fmla="*/ 609600 w 1840952"/>
              <a:gd name="connsiteY1" fmla="*/ 2652784 h 2667135"/>
              <a:gd name="connsiteX2" fmla="*/ 1727200 w 1840952"/>
              <a:gd name="connsiteY2" fmla="*/ 232857 h 2667135"/>
              <a:gd name="connsiteX3" fmla="*/ 1745673 w 1840952"/>
              <a:gd name="connsiteY3" fmla="*/ 232857 h 266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52" h="2667135">
                <a:moveTo>
                  <a:pt x="0" y="1054893"/>
                </a:moveTo>
                <a:cubicBezTo>
                  <a:pt x="160866" y="1922341"/>
                  <a:pt x="321733" y="2789790"/>
                  <a:pt x="609600" y="2652784"/>
                </a:cubicBezTo>
                <a:cubicBezTo>
                  <a:pt x="897467" y="2515778"/>
                  <a:pt x="1537855" y="636178"/>
                  <a:pt x="1727200" y="232857"/>
                </a:cubicBezTo>
                <a:cubicBezTo>
                  <a:pt x="1916545" y="-170464"/>
                  <a:pt x="1831109" y="31196"/>
                  <a:pt x="1745673" y="232857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" name="Picture 2" descr="Hugging Face (@huggingface) / X">
            <a:extLst>
              <a:ext uri="{FF2B5EF4-FFF2-40B4-BE49-F238E27FC236}">
                <a16:creationId xmlns:a16="http://schemas.microsoft.com/office/drawing/2014/main" id="{5AAFAE8C-87EB-6CB0-2D3B-E04B5E1E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1" y="1287064"/>
            <a:ext cx="1006764" cy="10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Meta Offers Companies Free Use of Llama 2 Language Model">
            <a:extLst>
              <a:ext uri="{FF2B5EF4-FFF2-40B4-BE49-F238E27FC236}">
                <a16:creationId xmlns:a16="http://schemas.microsoft.com/office/drawing/2014/main" id="{F58EE572-65B7-F8B3-1DDC-8AB20AA8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" y="2294030"/>
            <a:ext cx="1006764" cy="6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3 (No Border) 5">
            <a:extLst>
              <a:ext uri="{FF2B5EF4-FFF2-40B4-BE49-F238E27FC236}">
                <a16:creationId xmlns:a16="http://schemas.microsoft.com/office/drawing/2014/main" id="{DF3BC53B-7421-CE99-47A7-72C5BBB6B3C1}"/>
              </a:ext>
            </a:extLst>
          </p:cNvPr>
          <p:cNvSpPr/>
          <p:nvPr/>
        </p:nvSpPr>
        <p:spPr>
          <a:xfrm>
            <a:off x="0" y="4615506"/>
            <a:ext cx="12192000" cy="999179"/>
          </a:xfrm>
          <a:prstGeom prst="callout3">
            <a:avLst>
              <a:gd name="adj1" fmla="val 138685"/>
              <a:gd name="adj2" fmla="val 2107"/>
              <a:gd name="adj3" fmla="val 138503"/>
              <a:gd name="adj4" fmla="val -2401"/>
              <a:gd name="adj5" fmla="val 52811"/>
              <a:gd name="adj6" fmla="val -2403"/>
              <a:gd name="adj7" fmla="val 52905"/>
              <a:gd name="adj8" fmla="val -7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  <a:effectLst>
            <a:softEdge rad="28137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Top gsutil command lines to get started on Google Cloud Storage | Alexis  Perrier">
            <a:extLst>
              <a:ext uri="{FF2B5EF4-FFF2-40B4-BE49-F238E27FC236}">
                <a16:creationId xmlns:a16="http://schemas.microsoft.com/office/drawing/2014/main" id="{7A457D6F-E480-A73F-5774-145518C4D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61" y="1496314"/>
            <a:ext cx="2469361" cy="12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 Compute Engine - Cloudkul">
            <a:extLst>
              <a:ext uri="{FF2B5EF4-FFF2-40B4-BE49-F238E27FC236}">
                <a16:creationId xmlns:a16="http://schemas.microsoft.com/office/drawing/2014/main" id="{BD294B28-DC1F-BFA4-178F-9D049E30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47" y="1638885"/>
            <a:ext cx="1812849" cy="10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B43D493-2BF0-A2BF-9A22-F51DBB8A2CA3}"/>
              </a:ext>
            </a:extLst>
          </p:cNvPr>
          <p:cNvSpPr txBox="1">
            <a:spLocks/>
          </p:cNvSpPr>
          <p:nvPr/>
        </p:nvSpPr>
        <p:spPr>
          <a:xfrm>
            <a:off x="3292280" y="1008045"/>
            <a:ext cx="2469360" cy="401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Buckets for model artifacts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3A8F764-2551-B80F-FDA8-C9E05482F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76" y="4684219"/>
            <a:ext cx="1827117" cy="827087"/>
          </a:xfrm>
          <a:solidFill>
            <a:srgbClr val="00B0F0"/>
          </a:solidFill>
        </p:spPr>
        <p:txBody>
          <a:bodyPr/>
          <a:lstStyle/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Prune  Quantize</a:t>
            </a:r>
          </a:p>
        </p:txBody>
      </p:sp>
      <p:pic>
        <p:nvPicPr>
          <p:cNvPr id="11" name="Picture 10" descr="Google shows off what's next for Vertex AI, foundation models | VentureBeat">
            <a:extLst>
              <a:ext uri="{FF2B5EF4-FFF2-40B4-BE49-F238E27FC236}">
                <a16:creationId xmlns:a16="http://schemas.microsoft.com/office/drawing/2014/main" id="{8420E97F-69F0-0476-7917-CF094C4F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17" y="1496314"/>
            <a:ext cx="2469361" cy="12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8B6C06B-5340-9EF5-DFA8-67AB4B0E366A}"/>
              </a:ext>
            </a:extLst>
          </p:cNvPr>
          <p:cNvSpPr txBox="1">
            <a:spLocks/>
          </p:cNvSpPr>
          <p:nvPr/>
        </p:nvSpPr>
        <p:spPr>
          <a:xfrm>
            <a:off x="6240517" y="1007850"/>
            <a:ext cx="2841087" cy="327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Serverless inference endpoints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8227AA-F081-16E6-CA6F-F55AAF4E8441}"/>
              </a:ext>
            </a:extLst>
          </p:cNvPr>
          <p:cNvSpPr txBox="1">
            <a:spLocks/>
          </p:cNvSpPr>
          <p:nvPr/>
        </p:nvSpPr>
        <p:spPr>
          <a:xfrm>
            <a:off x="3891942" y="4684219"/>
            <a:ext cx="1827117" cy="827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Deploy Model</a:t>
            </a:r>
          </a:p>
        </p:txBody>
      </p:sp>
      <p:pic>
        <p:nvPicPr>
          <p:cNvPr id="14" name="Picture 18" descr="Cloud Run Overview - YouTube">
            <a:extLst>
              <a:ext uri="{FF2B5EF4-FFF2-40B4-BE49-F238E27FC236}">
                <a16:creationId xmlns:a16="http://schemas.microsoft.com/office/drawing/2014/main" id="{4BEA6939-8CD7-D4C0-41C2-3A18AC8E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931" y="1476733"/>
            <a:ext cx="2549165" cy="134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79D7D75-02A0-C179-4F91-01BDBC5D218C}"/>
              </a:ext>
            </a:extLst>
          </p:cNvPr>
          <p:cNvSpPr txBox="1">
            <a:spLocks/>
          </p:cNvSpPr>
          <p:nvPr/>
        </p:nvSpPr>
        <p:spPr>
          <a:xfrm>
            <a:off x="8801914" y="1008668"/>
            <a:ext cx="3870030" cy="32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Serverless container deployments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30B2C-EF79-A8F1-CFB6-8E9E2B6EB35A}"/>
              </a:ext>
            </a:extLst>
          </p:cNvPr>
          <p:cNvCxnSpPr>
            <a:cxnSpLocks/>
          </p:cNvCxnSpPr>
          <p:nvPr/>
        </p:nvCxnSpPr>
        <p:spPr>
          <a:xfrm>
            <a:off x="2826805" y="2147691"/>
            <a:ext cx="394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59927A12-639E-D074-37F2-F8D83A71DAB0}"/>
              </a:ext>
            </a:extLst>
          </p:cNvPr>
          <p:cNvSpPr txBox="1">
            <a:spLocks/>
          </p:cNvSpPr>
          <p:nvPr/>
        </p:nvSpPr>
        <p:spPr>
          <a:xfrm>
            <a:off x="7058169" y="4700699"/>
            <a:ext cx="1827117" cy="827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b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9C122B1-DED5-F863-DE74-7CE8924DB41C}"/>
              </a:ext>
            </a:extLst>
          </p:cNvPr>
          <p:cNvSpPr txBox="1">
            <a:spLocks/>
          </p:cNvSpPr>
          <p:nvPr/>
        </p:nvSpPr>
        <p:spPr>
          <a:xfrm>
            <a:off x="9823370" y="4693519"/>
            <a:ext cx="1827117" cy="8270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Deploy </a:t>
            </a:r>
            <a:b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pic>
        <p:nvPicPr>
          <p:cNvPr id="31" name="Picture 14" descr="DeepSpeed - Microsoft Research">
            <a:extLst>
              <a:ext uri="{FF2B5EF4-FFF2-40B4-BE49-F238E27FC236}">
                <a16:creationId xmlns:a16="http://schemas.microsoft.com/office/drawing/2014/main" id="{C1055DED-D774-25C0-A325-A5F90944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08" y="3120714"/>
            <a:ext cx="1057354" cy="4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itle 2">
            <a:extLst>
              <a:ext uri="{FF2B5EF4-FFF2-40B4-BE49-F238E27FC236}">
                <a16:creationId xmlns:a16="http://schemas.microsoft.com/office/drawing/2014/main" id="{5FE907B2-1614-E54E-18B8-AE76EF8D9F95}"/>
              </a:ext>
            </a:extLst>
          </p:cNvPr>
          <p:cNvSpPr txBox="1">
            <a:spLocks/>
          </p:cNvSpPr>
          <p:nvPr/>
        </p:nvSpPr>
        <p:spPr>
          <a:xfrm>
            <a:off x="5512399" y="3472197"/>
            <a:ext cx="1429246" cy="2360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100" dirty="0">
                <a:latin typeface="Arial" panose="020B0604020202020204" pitchFamily="34" charset="0"/>
                <a:cs typeface="Arial" panose="020B0604020202020204" pitchFamily="34" charset="0"/>
              </a:rPr>
              <a:t>High-speed large-model inference</a:t>
            </a:r>
          </a:p>
        </p:txBody>
      </p:sp>
      <p:pic>
        <p:nvPicPr>
          <p:cNvPr id="41" name="Picture 16" descr="Streamlit Web App | Build Web Applications using Streamlit">
            <a:extLst>
              <a:ext uri="{FF2B5EF4-FFF2-40B4-BE49-F238E27FC236}">
                <a16:creationId xmlns:a16="http://schemas.microsoft.com/office/drawing/2014/main" id="{C26E85AE-7E21-ABF7-0C81-14C4B268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81" y="3240528"/>
            <a:ext cx="1327145" cy="8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6615C176-29E1-F2A9-43A4-9790C78E20C5}"/>
              </a:ext>
            </a:extLst>
          </p:cNvPr>
          <p:cNvSpPr txBox="1">
            <a:spLocks/>
          </p:cNvSpPr>
          <p:nvPr/>
        </p:nvSpPr>
        <p:spPr>
          <a:xfrm>
            <a:off x="8551134" y="3921830"/>
            <a:ext cx="1692462" cy="2360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300" dirty="0">
                <a:latin typeface="Arial" panose="020B0604020202020204" pitchFamily="34" charset="0"/>
                <a:cs typeface="Arial" panose="020B0604020202020204" pitchFamily="34" charset="0"/>
              </a:rPr>
              <a:t>Interactive Web Applications</a:t>
            </a:r>
          </a:p>
          <a:p>
            <a:endParaRPr lang="en-G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76EB887-E8A6-5347-8E11-8A162FF3EC31}"/>
              </a:ext>
            </a:extLst>
          </p:cNvPr>
          <p:cNvSpPr txBox="1">
            <a:spLocks/>
          </p:cNvSpPr>
          <p:nvPr/>
        </p:nvSpPr>
        <p:spPr>
          <a:xfrm>
            <a:off x="1012795" y="5820333"/>
            <a:ext cx="4244160" cy="827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  <a:t>Containers: </a:t>
            </a:r>
            <a:b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  <a:t>- Images built with individual Dockerfiles</a:t>
            </a:r>
            <a:b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R" sz="1800" dirty="0">
                <a:latin typeface="Arial" panose="020B0604020202020204" pitchFamily="34" charset="0"/>
                <a:cs typeface="Arial" panose="020B0604020202020204" pitchFamily="34" charset="0"/>
              </a:rPr>
              <a:t>- Deployment orchestrated with docker-compose</a:t>
            </a:r>
            <a:b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22" descr="Logo, Icon, and Brand Guidelines | Docker">
            <a:extLst>
              <a:ext uri="{FF2B5EF4-FFF2-40B4-BE49-F238E27FC236}">
                <a16:creationId xmlns:a16="http://schemas.microsoft.com/office/drawing/2014/main" id="{E077DDE4-5006-58C1-13FA-9E4FEB35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" y="5773703"/>
            <a:ext cx="1013041" cy="5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Subtitle 2">
            <a:extLst>
              <a:ext uri="{FF2B5EF4-FFF2-40B4-BE49-F238E27FC236}">
                <a16:creationId xmlns:a16="http://schemas.microsoft.com/office/drawing/2014/main" id="{9E77285F-1D2B-0ECE-CA86-C36A5D52B08E}"/>
              </a:ext>
            </a:extLst>
          </p:cNvPr>
          <p:cNvSpPr txBox="1">
            <a:spLocks/>
          </p:cNvSpPr>
          <p:nvPr/>
        </p:nvSpPr>
        <p:spPr>
          <a:xfrm>
            <a:off x="7856423" y="5939082"/>
            <a:ext cx="3933894" cy="82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GitHub for Script and Version control</a:t>
            </a:r>
            <a:b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24" descr="GitHub - Wikipedia">
            <a:extLst>
              <a:ext uri="{FF2B5EF4-FFF2-40B4-BE49-F238E27FC236}">
                <a16:creationId xmlns:a16="http://schemas.microsoft.com/office/drawing/2014/main" id="{249BFECD-A79E-21C9-D89C-60D29B9F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169" y="5802051"/>
            <a:ext cx="602891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C6532D-7038-8662-B714-BAC63549E7C2}"/>
              </a:ext>
            </a:extLst>
          </p:cNvPr>
          <p:cNvCxnSpPr>
            <a:cxnSpLocks/>
          </p:cNvCxnSpPr>
          <p:nvPr/>
        </p:nvCxnSpPr>
        <p:spPr>
          <a:xfrm flipV="1">
            <a:off x="2017563" y="2599373"/>
            <a:ext cx="85624" cy="18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B0F891-A4A0-D2F2-AB7A-C2AAC5C423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488402" y="2731888"/>
            <a:ext cx="167812" cy="22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10ED47-CDD8-A3B3-59AE-812602225353}"/>
              </a:ext>
            </a:extLst>
          </p:cNvPr>
          <p:cNvCxnSpPr>
            <a:cxnSpLocks/>
          </p:cNvCxnSpPr>
          <p:nvPr/>
        </p:nvCxnSpPr>
        <p:spPr>
          <a:xfrm flipV="1">
            <a:off x="8961578" y="4113553"/>
            <a:ext cx="120026" cy="13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BA8F8D-0EDC-0818-8461-041BCCCD53F9}"/>
              </a:ext>
            </a:extLst>
          </p:cNvPr>
          <p:cNvCxnSpPr>
            <a:cxnSpLocks/>
          </p:cNvCxnSpPr>
          <p:nvPr/>
        </p:nvCxnSpPr>
        <p:spPr>
          <a:xfrm flipV="1">
            <a:off x="10792034" y="2861623"/>
            <a:ext cx="0" cy="31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ubtitle 2">
            <a:extLst>
              <a:ext uri="{FF2B5EF4-FFF2-40B4-BE49-F238E27FC236}">
                <a16:creationId xmlns:a16="http://schemas.microsoft.com/office/drawing/2014/main" id="{14F602CC-EB55-6392-0C1B-7AF1528009BF}"/>
              </a:ext>
            </a:extLst>
          </p:cNvPr>
          <p:cNvSpPr txBox="1">
            <a:spLocks/>
          </p:cNvSpPr>
          <p:nvPr/>
        </p:nvSpPr>
        <p:spPr>
          <a:xfrm>
            <a:off x="-201543" y="1008045"/>
            <a:ext cx="2469360" cy="401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R" sz="1500" dirty="0">
                <a:latin typeface="Arial" panose="020B0604020202020204" pitchFamily="34" charset="0"/>
                <a:cs typeface="Arial" panose="020B0604020202020204" pitchFamily="34" charset="0"/>
              </a:rPr>
              <a:t>Model Repository Hub</a:t>
            </a:r>
          </a:p>
        </p:txBody>
      </p:sp>
      <p:pic>
        <p:nvPicPr>
          <p:cNvPr id="1026" name="Picture 2" descr="How to Run Trading Algorithms on Google Cloud Platform in 6 Easy Steps">
            <a:extLst>
              <a:ext uri="{FF2B5EF4-FFF2-40B4-BE49-F238E27FC236}">
                <a16:creationId xmlns:a16="http://schemas.microsoft.com/office/drawing/2014/main" id="{A14C5DBB-4BE1-D8AF-F301-2C159958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35"/>
            <a:ext cx="1012795" cy="6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6BC551CC-F51B-9C1D-8DB1-F2A8F3EDF981}"/>
              </a:ext>
            </a:extLst>
          </p:cNvPr>
          <p:cNvSpPr/>
          <p:nvPr/>
        </p:nvSpPr>
        <p:spPr>
          <a:xfrm>
            <a:off x="2426149" y="5003714"/>
            <a:ext cx="1013587" cy="2210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D3A52E-F114-CD7E-FC90-B758FB357602}"/>
              </a:ext>
            </a:extLst>
          </p:cNvPr>
          <p:cNvSpPr/>
          <p:nvPr/>
        </p:nvSpPr>
        <p:spPr>
          <a:xfrm>
            <a:off x="5884300" y="4996534"/>
            <a:ext cx="1013587" cy="22105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A2215FC-B499-E7B5-C797-8EF192B34A2C}"/>
              </a:ext>
            </a:extLst>
          </p:cNvPr>
          <p:cNvSpPr/>
          <p:nvPr/>
        </p:nvSpPr>
        <p:spPr>
          <a:xfrm>
            <a:off x="9137043" y="4994203"/>
            <a:ext cx="506793" cy="22338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0295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Liounis, James</dc:creator>
  <cp:lastModifiedBy>Liounis, James</cp:lastModifiedBy>
  <cp:revision>3</cp:revision>
  <dcterms:created xsi:type="dcterms:W3CDTF">2023-10-25T13:28:03Z</dcterms:created>
  <dcterms:modified xsi:type="dcterms:W3CDTF">2023-10-25T18:19:38Z</dcterms:modified>
</cp:coreProperties>
</file>