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162" d="100"/>
          <a:sy n="162" d="100"/>
        </p:scale>
        <p:origin x="21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546948a4-d6d3-47bd-b9f8-8594acd51403}">
  <we:reference id="WA200003233" version="2.0.0.3" store="en-US" storeType="OMEX"/>
  <we:alternateReferences/>
  <we:properties>
    <we:property name="Microsoft.Office.CampaignId" value="&quot;none&quot;"/>
    <we:property name="creatorTenantId" value="&quot;51aa8f26-2e23-4b8c-bca8-7cc441adc4df&quot;"/>
    <we:property name="reportUrl" value="&quot;/groups/me/reports/e16f2dbc-e9f2-42d5-92cd-07ec090d4353/ReportSection9d5259bfd04a4c1e7d78?bookmarkGuid=5d3f381f-c16d-4e4a-b812-05756702a561&amp;bookmarkUsage=1&amp;ctid=51aa8f26-2e23-4b8c-bca8-7cc441adc4df&amp;fromEntryPoint=export&quot;"/>
    <we:property name="reportState" value="&quot;CONNECTED&quot;"/>
    <we:property name="reportEmbeddedTime" value="&quot;2022-12-30T06:32:43.866Z&quot;"/>
    <we:property name="creatorSessionId" value="&quot;d5d38202-d4d4-4fe3-aced-b68c14b914f7&quot;"/>
    <we:property name="creatorUserId" value="&quot;10032001C3452675&quot;"/>
    <we:property name="reportName" value="&quot;Power Bi Final Project - James Livingstone&quot;"/>
    <we:property name="isFiltersActionButtonVisible" value="true"/>
    <we:property name="initialStateBookmark" value="&quot;H4sIAAAAAAAAA+1XbW/aMBD+K5U/ZxMhgQS+tZRKVd8QdOzDVE2OfaFuTRw5DhtD/PedndB2lBWmrS+a+gXhs3333HPPHXhBuChySefndAqkSw6Uup1SfbvnE49kte3i4uRsf3jy9Xz/rI9mlRuhsoJ0F8RQPQEzFkVJpfWAxi9XHqFSDujErlIqC/BIDrpQGZXiB1SHccvoEpYege+5VJpalyNDDVi3MzyOa4ztfwwwImVGzGAEzFTWIeRKm3rd4a1mq5OkvBHSkPkQ8SjGO6mQBt1Yd8m8/z3XCG2xSunIbcY8CiD2/ZCHfuxz3vEp4E0zz+2ZHoKZKC0YlXfurLfxClzTI0daTZ3fmr4cT/YzI8zcLrTiJTMF2i6dy8YSufl8DRrcnZ7KuKgyWpBj92lxQlFU9Lojspyu7djVSJWawRDS+4WLvkRCB1oh3Q7BoSiYQjhZCRz3MPqYytJVCZ2fCswIk7M5WTNeaJzaY1dL/KhK8yDmTlgeJ/80JI9cq289Dcg1J13fhS2qurrSba+0lYuTFNJpqMjqmrdiP4zTJPB9zlo0TOIOa1v7ZllsLPnfpM9qT/CIgDpG1XDrBDSW3h2YfT6jGUPrOpIzoEWpYVcoh+MPSnOb8xqSEZVQ7B1nMyjMFDKzN7RduAGTK4rIJrJu3nvOK10TJssCWQVekdS7ptrYQZHcgJVAd4EOHIaDuaP7UOhVL2MT9V82O9sG1UDB0zcPtLaqzO6d9+fltq3lkQDVmAYRcL/B4rDhR7wTv6A4f9ebg8r++sq8VIbKvaqCQ5gBDov/RZabU3sOTe5W5UqQIY3TKOY8Tdus04xY2w/SrYJ8IzLw3tL4ftfkv5yT+I+slTbCDv52t3kSBSyibk4+yTB1SA9KYxDJL8y60dtOAsbCuBkHOHlZEEXt7aP3hZT+KRN1u74r/Dn5fXVlOyXeE0KmgM8o+0WVpsgpgwHNqjdCXvmxbnEbC04zbuvgvrvnyIZ/8e7RRVwQrIxIJGy5YJ9ixMFy6H4C6E4HsBUOAAA=&quot;"/>
    <we:property name="bookmark" value="&quot;H4sIAAAAAAAAA+1X32/aMBD+V5CfsykmgSS8rbSVKnUTgo49TH1w7AtNG+LIcVgZ4n/f2Q79QVnLtPWHpr6g+Ozcfffdd0e8IiKvq4Itv7A5kAE5kPJqztRVhxKPlPdtfRpzwXtR0gvSiPtJlKUxnpKVzmVZk8GKaKZmoKd53bDCOETj93OPsKIYsZlZZayowSMVqFqWrMh/gjuMW1o1sPYIXFeFVMy4nGimwbhd4HFcIxT6McCIjOt8ARPg2lnHUEml23Uiet1ekmbCD1nIKUQiMiizvNDoxrhLl0fXlUJoq02Gx3YzFlEAMaWhCGlMhUgoA3xTLytzZohgZlLlnBU37oy36QZc1yPHSs6t35bNCk8elTrXS7NQUjRc12g7sy79NXLz7QIU2HeGshS5y2hFTuyvwQl17ei1R4pmvrVjVhPZKA5jyG4XNvoaCR0piXRbBId5zSXCKRsQuIfRp6xobJXQ+WmOGWFyJidjxhf8U3PsfI0/rjR3Yu6F5WHyj0PyyIX8MVSAXAsyoDZs7epqS/d0pY1crKSQTs3ysq15L6ZhnKUBpahgFqZxwvvGvlsWO0v+N+nz1hM8IKCN4fpvmwB/7d2A+SQWrORo3UbyGVjdKNgXyuH0g1TC5LyFZMIKqDsn5QJqPYdSd8amC3dgskXJy1nRNu8t507XhBdNjayCcCQNL5jSZlCkl2AkMFihA4vhYGnpPszVppexiY5eNjvTBm6g4OnLO1rbVGb/zvvzcpvW8kiAasyCCAT1eRz6NBJJ/ILi/F1vjpz99ZV5JjUrOq6CY1gADov/RZa7U3sOTe5XZSfIkMVZFAuRZX2edCPep0H2pCDfiAy8tzS+3zX5L+ckfpH1Mj9M8L+7L9Io4BGzc/JRhplFetBojUjuMWtHbz8NOA/jbhzg5OVBFPWfHr0vpPSvZd6267vCn5PfV1e2VeItIWQOeI0yD7LRdcU4jFjp7giV82Pc4jYWnJXC1ME+2+vIjq94e+kiNoyN9gsajwAV9A0AAA==&quot;"/>
    <we:property name="embedUrl" value="&quot;/reportEmbed?reportId=e16f2dbc-e9f2-42d5-92cd-07ec090d4353&amp;config=eyJjbHVzdGVyVXJsIjoiaHR0cHM6Ly9XQUJJLVVTLU5PUlRILUNFTlRSQUwtSC1QUklNQVJZLXJlZGlyZWN0LmFuYWx5c2lzLndpbmRvd3MubmV0IiwiZW1iZWRGZWF0dXJlcyI6eyJtb2Rlcm5FbWJlZCI6dHJ1ZSwidXNhZ2VNZXRyaWNzVk5leHQiOnRydWV9fQ%3D%3D&amp;disableSensitivityBanner=true&quot;"/>
    <we:property name="datasetId" value="&quot;0e2c9624-beed-4d16-9bb7-ca440850943e&quot;"/>
    <we:property name="pageName" value="&quot;ReportSection9d5259bfd04a4c1e7d78&quot;"/>
    <we:property name="pageDisplayName" value="&quot;Food Sales Statistics Dashboard&quot;"/>
    <we:property name="backgroundColor" value="&quot;rgb(58,58,58)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James Livingstone</cp:lastModifiedBy>
  <cp:revision>3</cp:revision>
  <dcterms:created xsi:type="dcterms:W3CDTF">2018-06-07T21:39:02Z</dcterms:created>
  <dcterms:modified xsi:type="dcterms:W3CDTF">2022-12-30T06:33:52Z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