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4755" autoAdjust="0"/>
  </p:normalViewPr>
  <p:slideViewPr>
    <p:cSldViewPr snapToGrid="0">
      <p:cViewPr varScale="1">
        <p:scale>
          <a:sx n="79" d="100"/>
          <a:sy n="79" d="100"/>
        </p:scale>
        <p:origin x="78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AC3F9-1E74-4B64-ADA1-5AA30CEB53C4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0840B-B9FB-4BC1-B297-CF96EE329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59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dirty="0" smtClean="0"/>
              <a:t>It will give the students</a:t>
            </a:r>
            <a:r>
              <a:rPr lang="en-GB" baseline="0" dirty="0" smtClean="0"/>
              <a:t> a basic tour of the campus as they work to find the QR Codes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The use of leader boards as well the search itself will help with student interaction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This can also be used for the university to send information about certain events and societies within the university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It will also come with a full 3d map of the university using GPS for positioning allowing students to help get them around the campus more easily.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0840B-B9FB-4BC1-B297-CF96EE32997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37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EF11-79A0-419D-AF0B-2F0E8F3E675F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EDE-C319-413E-94E4-0258BF10CF9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6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EF11-79A0-419D-AF0B-2F0E8F3E675F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EDE-C319-413E-94E4-0258BF10C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38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EF11-79A0-419D-AF0B-2F0E8F3E675F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EDE-C319-413E-94E4-0258BF10C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8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EF11-79A0-419D-AF0B-2F0E8F3E675F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EDE-C319-413E-94E4-0258BF10C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8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EF11-79A0-419D-AF0B-2F0E8F3E675F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EDE-C319-413E-94E4-0258BF10CF9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5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EF11-79A0-419D-AF0B-2F0E8F3E675F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EDE-C319-413E-94E4-0258BF10C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449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EF11-79A0-419D-AF0B-2F0E8F3E675F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EDE-C319-413E-94E4-0258BF10C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114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EF11-79A0-419D-AF0B-2F0E8F3E675F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EDE-C319-413E-94E4-0258BF10C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6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EF11-79A0-419D-AF0B-2F0E8F3E675F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EDE-C319-413E-94E4-0258BF10C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3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71EF11-79A0-419D-AF0B-2F0E8F3E675F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CC3EDE-C319-413E-94E4-0258BF10C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39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EF11-79A0-419D-AF0B-2F0E8F3E675F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EDE-C319-413E-94E4-0258BF10C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1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71EF11-79A0-419D-AF0B-2F0E8F3E675F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CC3EDE-C319-413E-94E4-0258BF10CF9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58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Hoy this will help promote the university and </a:t>
            </a:r>
            <a:r>
              <a:rPr lang="en-GB" smtClean="0"/>
              <a:t>help students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Gives the students a tour of the campus</a:t>
            </a:r>
          </a:p>
          <a:p>
            <a:r>
              <a:rPr lang="en-GB" dirty="0" smtClean="0"/>
              <a:t>Promotes student interaction</a:t>
            </a:r>
          </a:p>
          <a:p>
            <a:r>
              <a:rPr lang="en-GB" dirty="0" smtClean="0"/>
              <a:t>The university can use this to send and promote info societies and events</a:t>
            </a:r>
          </a:p>
          <a:p>
            <a:r>
              <a:rPr lang="en-GB" dirty="0" smtClean="0"/>
              <a:t>Comes with a full map of the university suing GPS for positioning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6696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9">
      <a:dk1>
        <a:srgbClr val="000000"/>
      </a:dk1>
      <a:lt1>
        <a:sysClr val="window" lastClr="FFFFFF"/>
      </a:lt1>
      <a:dk2>
        <a:srgbClr val="000000"/>
      </a:dk2>
      <a:lt2>
        <a:srgbClr val="F2F2F2"/>
      </a:lt2>
      <a:accent1>
        <a:srgbClr val="FF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C00000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128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Retrospect</vt:lpstr>
      <vt:lpstr>Hoy this will help promote the university and help students</vt:lpstr>
    </vt:vector>
  </TitlesOfParts>
  <Company>University of Chester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DAWKINS</dc:creator>
  <cp:lastModifiedBy>JAMES LLOYD</cp:lastModifiedBy>
  <cp:revision>10</cp:revision>
  <dcterms:created xsi:type="dcterms:W3CDTF">2016-05-06T11:07:29Z</dcterms:created>
  <dcterms:modified xsi:type="dcterms:W3CDTF">2016-05-06T11:47:14Z</dcterms:modified>
</cp:coreProperties>
</file>