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57" r:id="rId1"/>
  </p:sldMasterIdLst>
  <p:notesMasterIdLst>
    <p:notesMasterId r:id="rId9"/>
  </p:notesMasterIdLst>
  <p:sldIdLst>
    <p:sldId id="262" r:id="rId2"/>
    <p:sldId id="261" r:id="rId3"/>
    <p:sldId id="263" r:id="rId4"/>
    <p:sldId id="258" r:id="rId5"/>
    <p:sldId id="260" r:id="rId6"/>
    <p:sldId id="259" r:id="rId7"/>
    <p:sldId id="265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399" autoAdjust="0"/>
  </p:normalViewPr>
  <p:slideViewPr>
    <p:cSldViewPr>
      <p:cViewPr varScale="1">
        <p:scale>
          <a:sx n="94" d="100"/>
          <a:sy n="94" d="100"/>
        </p:scale>
        <p:origin x="10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74EA1E-AF8E-FEF0-9775-DD9E32031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002F8FB-3937-CD18-147E-9237587525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25262B2-2A38-0765-FE75-7085244F924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E4669BB-14CE-93F4-0EEF-38F29F281AF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B9F1A73-6DCB-1E81-EA19-C76F817243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891E6C3-6311-2CD7-7717-9CEFCD945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C049423-1A23-9145-AF92-E21C7D2693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E077218-71FE-1DB0-A001-FDEBE4B9E6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AC9F89-E4EA-0342-99C6-4B7614C0615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322952-30EE-0E9A-6A42-495D5F9960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1BF897D-A496-6A49-0737-B42BDE659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Point out the computers with Biopac installed.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F274FE5-4ABC-7E95-D600-58ED42B01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4A4B453-71CD-774F-A7E1-977253596A4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35BFD14-71BD-649F-1723-3B084E4193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127F60F-16F6-85F6-0B25-CB643A838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Describe: data window, channels, measurement boxes, markers, toolbox, how to zoom out,</a:t>
            </a:r>
            <a:r>
              <a:rPr lang="en-US" altLang="en-US">
                <a:latin typeface="ヒラギノ角ゴ Pro W3" panose="020B0300000000000000" pitchFamily="34" charset="-128"/>
                <a:cs typeface="Arial" panose="020B0604020202020204" pitchFamily="34" charset="0"/>
              </a:rPr>
              <a:t/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copying to the journal and saving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5A884F-9268-F8B8-72A5-1BF922B2AB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D39E66-1464-6DCC-DD34-BE6E16325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1946A4-EEE1-9F6E-0BE4-92FE71F3DF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68FE0A-CC7E-F343-AA85-DA5530B64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64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9E6C31-9C35-1768-A3C7-CC9693CAC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FEE7B1-3C1A-2858-C7F0-9F70BFC79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5A45D4-EA33-CD35-24BC-8E0337845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85C7A-C6A5-5544-B287-02D612C7F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6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1F05A2-AFD2-D13D-8743-92131BDDD1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A19B66-41D7-D784-5F32-4B2051BCF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4CA18B-73C0-C5B8-5366-DE89800910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6496D-EC32-4D4D-86F8-12E29CE74E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4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C77E59-061C-823D-3D11-401B7F9785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419455-31A9-B350-1B9A-5AD0778CF9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368757-E7DF-8B3A-C5C5-CBC047B7C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FC289-5918-2A4D-8F64-E2564DB4EE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34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050057-6676-5F2B-8992-14D5239DE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E515CE-9E4F-4BFA-1E3C-D2A95236E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501D2C-7AEE-DB89-D779-9FE2E10C2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68284-9761-504E-9308-E58AE639D1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56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64FCB-5A8C-BCA6-5856-D1DC4485E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BB9372-22C6-E778-8561-FE427C901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47C4-2696-B94E-820D-6DCFF8264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5177A-C9EF-3C48-8032-B6BD659F2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53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36D61F-0617-3A0D-A547-EA650AFDB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2DB6EA-BC2D-6267-9F54-B3FADBBA96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81DEBC-5127-10B7-A86B-6AE1EDF9B7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875DA8-9654-AB43-9A7A-BB90B312C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3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ECCEBA-DDAF-F8C3-DCD4-3904F61C6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8E3FFB-3E9E-D67F-67F4-50F1B8EBA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9E51EF-78C8-885C-F8EB-DAAD41E247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8E6FC-DD41-F444-90CD-C873509F1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34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00B9286-DF0F-7A9A-715A-52841C616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9DAFA3-438E-DE97-221C-EE46C0718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DBA7ED-DDD9-EA09-5A6A-D80BB1B39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D555A-B00A-9047-8ED9-64E3B328F2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421BEF-90FD-81EE-D5DD-4A1F768FF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05D56-94EE-4B41-B352-A714B1AF54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05782-FAA7-66BF-B3A3-83F3E6594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9A93D5-37F9-AC42-84A4-BF00236C98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20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A4007-E360-443C-1EBB-7DC4026DF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5DE2A-42EF-CBCA-4069-65DC33E1DE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2760F-7473-8FC4-57ED-FA966BEB6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6FFCC-6FDA-5445-AA7F-391E6AEC8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2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6C61CDB-7CFE-C6BB-5E30-91DF85CD3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C5A1CD6-054B-93E0-B512-C316E87C7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57447581-9E33-3FDC-A2F9-7F77A29E5C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61A8EDA7-9850-D814-427A-D694C64A1A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4389763E-671B-A30E-429D-B49A339486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A576374-FD01-3941-A833-4D5378DF98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A3ACFC-2092-4ECC-FA7F-9CB36933E6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BIOE 320 - Session 1</a:t>
            </a:r>
            <a:b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 Introduction to BIOPAC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A4AC56C-4013-6A93-16CD-497566520F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Instructor: Dr. Renata Ramos</a:t>
            </a:r>
          </a:p>
          <a:p>
            <a:pPr eaLnBrk="1" hangingPunct="1"/>
            <a:r>
              <a:rPr lang="en-US" altLang="en-US" sz="2000">
                <a:latin typeface="Calibri" panose="020F0502020204030204" pitchFamily="34" charset="0"/>
              </a:rPr>
              <a:t>Renata.Ramos@Rice.edu</a:t>
            </a:r>
          </a:p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Ryon Lab 111A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CE4EF9-E597-CC14-3C1D-7B28EE70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69038"/>
            <a:ext cx="14478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A8AAC89-167F-0547-BC15-079E4D8E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367B60-961C-042E-AEC3-E7BCE67FE1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84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Become familiar with BIOPAC Student Lab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Data viewing/analysis tools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Measurement tools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Journal </a:t>
            </a:r>
          </a:p>
          <a:p>
            <a:pPr lvl="1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BE3E6C-CD98-1265-D6B9-12D007C81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69038"/>
            <a:ext cx="14478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E432483-DE65-1D89-837F-8E8D35B88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Course Material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1B236F-2985-E20F-14B4-5139E0943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874838"/>
            <a:ext cx="6400800" cy="45259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Lab Kit (1/group)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Course website resources: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Lab procedures (GROUP)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Pre-lab (INDIVIDUAL)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Post-lab (INDIVIDUAL)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Syllabus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Schedule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D4F2031-A786-0E62-173C-464FC405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69038"/>
            <a:ext cx="14478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C4175A7-79AC-7159-CBD0-F5E27EB3C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</a:rPr>
              <a:t>Hardware and Software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2FEF0BD-E636-DBA0-0509-8949A85CD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74838"/>
            <a:ext cx="8534400" cy="45259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MP30 - MP35 - MP36 Data Acquisition Unit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Accepts signals from various transducers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Sends conditioned signal to the PC</a:t>
            </a:r>
          </a:p>
          <a:p>
            <a:pPr lvl="1" eaLnBrk="1" hangingPunct="1"/>
            <a:endParaRPr lang="en-US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BIOPAC Student Lab Software (BSL)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Graphical user interface for the BIOPAC system</a:t>
            </a:r>
          </a:p>
          <a:p>
            <a:pPr lvl="1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A800C06-5AB1-C95C-0A09-D179D9B4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269038"/>
            <a:ext cx="14478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printscreen_biopac">
            <a:extLst>
              <a:ext uri="{FF2B5EF4-FFF2-40B4-BE49-F238E27FC236}">
                <a16:creationId xmlns:a16="http://schemas.microsoft.com/office/drawing/2014/main" id="{CA2D0472-A498-BAC4-62D8-964B10F36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31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D787E7E-18A5-10CB-D340-EB4A5BA06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Notes for the Introduction Session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6FE0C7-A33A-9A5F-3EC0-7DEC860A7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46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BIOPAC Tutorial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Login to course website using netid &amp; password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Lab1 – Intro to BIOPAC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Table 1.2 gives definitions of measurements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Posted on the side of the computer</a:t>
            </a:r>
          </a:p>
          <a:p>
            <a:pPr eaLnBrk="1" hangingPunct="1"/>
            <a:r>
              <a:rPr lang="en-US" altLang="en-US" i="1">
                <a:latin typeface="Calibri" panose="020F0502020204030204" pitchFamily="34" charset="0"/>
              </a:rPr>
              <a:t>Take your time to learn the software</a:t>
            </a:r>
          </a:p>
          <a:p>
            <a:pPr eaLnBrk="1" hangingPunct="1"/>
            <a:r>
              <a:rPr lang="en-US" altLang="en-US" i="1">
                <a:latin typeface="Calibri" panose="020F0502020204030204" pitchFamily="34" charset="0"/>
              </a:rPr>
              <a:t>BIOPAC book &amp; Medical Physiology Text</a:t>
            </a:r>
          </a:p>
          <a:p>
            <a:pPr lvl="1" eaLnBrk="1" hangingPunct="1"/>
            <a:r>
              <a:rPr lang="en-US" altLang="en-US" i="1">
                <a:latin typeface="Calibri" panose="020F0502020204030204" pitchFamily="34" charset="0"/>
              </a:rPr>
              <a:t>available in lab. Do NOT take home</a:t>
            </a:r>
          </a:p>
          <a:p>
            <a:pPr eaLnBrk="1" hangingPunct="1"/>
            <a:endParaRPr lang="en-US" altLang="en-US" i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DA3997-0E5F-6676-A3CB-9BA0A8DBD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chemeClr val="tx1"/>
                </a:solidFill>
                <a:latin typeface="Calibri" panose="020F0502020204030204" pitchFamily="34" charset="0"/>
              </a:rPr>
              <a:t>Assignments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E8BC7F8-013A-4174-081D-037C7A77A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Weekly Lab Activities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Pre-lab 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In-lab (group assignment)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Post-lab</a:t>
            </a:r>
            <a:r>
              <a:rPr lang="en-US" altLang="en-US" i="1">
                <a:latin typeface="Calibri" panose="020F0502020204030204" pitchFamily="34" charset="0"/>
              </a:rPr>
              <a:t> 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Peer-leader lab activity</a:t>
            </a:r>
          </a:p>
          <a:p>
            <a:pPr lvl="1" eaLnBrk="1" hangingPunct="1"/>
            <a:r>
              <a:rPr lang="en-US" altLang="en-US" i="1">
                <a:latin typeface="Calibri" panose="020F0502020204030204" pitchFamily="34" charset="0"/>
              </a:rPr>
              <a:t>In lab section – sign up (group assignment)</a:t>
            </a:r>
          </a:p>
          <a:p>
            <a:pPr lvl="1" eaLnBrk="1" hangingPunct="1"/>
            <a:r>
              <a:rPr lang="en-US" altLang="en-US" i="1">
                <a:latin typeface="Calibri" panose="020F0502020204030204" pitchFamily="34" charset="0"/>
              </a:rPr>
              <a:t>Oral presentation (group assignment)</a:t>
            </a:r>
          </a:p>
          <a:p>
            <a:pPr lvl="1" eaLnBrk="1" hangingPunct="1"/>
            <a:r>
              <a:rPr lang="en-US" altLang="en-US" i="1">
                <a:latin typeface="Calibri" panose="020F0502020204030204" pitchFamily="34" charset="0"/>
              </a:rPr>
              <a:t>Research Paper (group assignment)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Review Article Report</a:t>
            </a:r>
          </a:p>
          <a:p>
            <a:pPr lvl="1" eaLnBrk="1" hangingPunct="1"/>
            <a:endParaRPr lang="en-US" altLang="en-US" i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234</Words>
  <Application>Microsoft Macintosh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ヒラギノ角ゴ Pro W3</vt:lpstr>
      <vt:lpstr>Default Design</vt:lpstr>
      <vt:lpstr>BIOE 320 - Session 1  Introduction to BIOPAC</vt:lpstr>
      <vt:lpstr>Objectives</vt:lpstr>
      <vt:lpstr>Course Material</vt:lpstr>
      <vt:lpstr>Hardware and Software</vt:lpstr>
      <vt:lpstr>PowerPoint Presentation</vt:lpstr>
      <vt:lpstr>Notes for the Introduction Session</vt:lpstr>
      <vt:lpstr>Assignments 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320 – Introduction to BIOPAC</dc:title>
  <dc:creator>Renata Ramos</dc:creator>
  <cp:lastModifiedBy>James Long</cp:lastModifiedBy>
  <cp:revision>31</cp:revision>
  <dcterms:created xsi:type="dcterms:W3CDTF">2007-01-04T19:21:15Z</dcterms:created>
  <dcterms:modified xsi:type="dcterms:W3CDTF">2022-12-19T21:22:46Z</dcterms:modified>
</cp:coreProperties>
</file>