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2" r:id="rId2"/>
    <p:sldId id="326" r:id="rId3"/>
    <p:sldId id="343" r:id="rId4"/>
    <p:sldId id="344" r:id="rId5"/>
    <p:sldId id="32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AEAFB4"/>
    <a:srgbClr val="CFD5EA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3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5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React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全家桶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1-React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全家桶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427565" y="1803583"/>
            <a:ext cx="5687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j-lt"/>
              </a:rPr>
              <a:t>为什么要学习</a:t>
            </a:r>
            <a:r>
              <a:rPr lang="en-US" altLang="zh-CN" sz="4000" dirty="0">
                <a:latin typeface="+mj-lt"/>
              </a:rPr>
              <a:t>React</a:t>
            </a:r>
            <a:r>
              <a:rPr lang="zh-CN" altLang="en-US" sz="4000" dirty="0">
                <a:latin typeface="+mj-lt"/>
              </a:rPr>
              <a:t>开发</a:t>
            </a:r>
            <a:r>
              <a:rPr lang="en-US" altLang="zh-CN" sz="4000" dirty="0">
                <a:latin typeface="+mj-lt"/>
              </a:rPr>
              <a:t>?</a:t>
            </a:r>
            <a:endParaRPr lang="zh-CN" altLang="en-US" sz="4000" dirty="0"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4D4403F-C37C-4337-BDE7-EB43BB9A0EA2}"/>
              </a:ext>
            </a:extLst>
          </p:cNvPr>
          <p:cNvSpPr/>
          <p:nvPr/>
        </p:nvSpPr>
        <p:spPr>
          <a:xfrm>
            <a:off x="113318" y="4076962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声明式设计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4D059D-3F9A-488F-AE0A-015DA5A25767}"/>
              </a:ext>
            </a:extLst>
          </p:cNvPr>
          <p:cNvSpPr/>
          <p:nvPr/>
        </p:nvSpPr>
        <p:spPr>
          <a:xfrm>
            <a:off x="2473209" y="4067663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高效灵活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78159D-E544-43DA-9D47-375AD3DD6656}"/>
              </a:ext>
            </a:extLst>
          </p:cNvPr>
          <p:cNvSpPr/>
          <p:nvPr/>
        </p:nvSpPr>
        <p:spPr>
          <a:xfrm>
            <a:off x="4994737" y="4067663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组件化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79D7017-C2C4-4745-9C22-2EAC3BB47448}"/>
              </a:ext>
            </a:extLst>
          </p:cNvPr>
          <p:cNvSpPr/>
          <p:nvPr/>
        </p:nvSpPr>
        <p:spPr>
          <a:xfrm>
            <a:off x="7516265" y="4067663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单向数据流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EE35A7-BCA3-4133-AA12-B80D04DCFC97}"/>
              </a:ext>
            </a:extLst>
          </p:cNvPr>
          <p:cNvSpPr/>
          <p:nvPr/>
        </p:nvSpPr>
        <p:spPr>
          <a:xfrm>
            <a:off x="10037793" y="4076962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虚拟</a:t>
            </a:r>
            <a:r>
              <a:rPr lang="en-US" altLang="zh-CN" sz="2800" dirty="0" err="1"/>
              <a:t>dom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F8F91C-827F-40EB-AE2C-7E6696FD8F0B}"/>
              </a:ext>
            </a:extLst>
          </p:cNvPr>
          <p:cNvSpPr/>
          <p:nvPr/>
        </p:nvSpPr>
        <p:spPr>
          <a:xfrm>
            <a:off x="0" y="3792923"/>
            <a:ext cx="12192000" cy="2650837"/>
          </a:xfrm>
          <a:prstGeom prst="rect">
            <a:avLst/>
          </a:prstGeom>
          <a:solidFill>
            <a:srgbClr val="AEAFB4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</a:rPr>
              <a:t>公司要用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1-React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全家桶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427565" y="1803583"/>
            <a:ext cx="5687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j-lt"/>
              </a:rPr>
              <a:t>怎样快速学习</a:t>
            </a:r>
            <a:r>
              <a:rPr lang="en-US" altLang="zh-CN" sz="4000" dirty="0">
                <a:latin typeface="+mj-lt"/>
              </a:rPr>
              <a:t>React</a:t>
            </a:r>
            <a:r>
              <a:rPr lang="zh-CN" altLang="en-US" sz="4000" dirty="0">
                <a:latin typeface="+mj-lt"/>
              </a:rPr>
              <a:t>开发</a:t>
            </a:r>
            <a:r>
              <a:rPr lang="en-US" altLang="zh-CN" sz="4000" dirty="0">
                <a:latin typeface="+mj-lt"/>
              </a:rPr>
              <a:t>?</a:t>
            </a:r>
            <a:endParaRPr lang="zh-CN" altLang="en-US" sz="4000" dirty="0"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4D4403F-C37C-4337-BDE7-EB43BB9A0EA2}"/>
              </a:ext>
            </a:extLst>
          </p:cNvPr>
          <p:cNvSpPr/>
          <p:nvPr/>
        </p:nvSpPr>
        <p:spPr>
          <a:xfrm>
            <a:off x="113318" y="4076962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视频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4D059D-3F9A-488F-AE0A-015DA5A25767}"/>
              </a:ext>
            </a:extLst>
          </p:cNvPr>
          <p:cNvSpPr/>
          <p:nvPr/>
        </p:nvSpPr>
        <p:spPr>
          <a:xfrm>
            <a:off x="2473209" y="4067663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笔记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78159D-E544-43DA-9D47-375AD3DD6656}"/>
              </a:ext>
            </a:extLst>
          </p:cNvPr>
          <p:cNvSpPr/>
          <p:nvPr/>
        </p:nvSpPr>
        <p:spPr>
          <a:xfrm>
            <a:off x="4994737" y="4067663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资料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79D7017-C2C4-4745-9C22-2EAC3BB47448}"/>
              </a:ext>
            </a:extLst>
          </p:cNvPr>
          <p:cNvSpPr/>
          <p:nvPr/>
        </p:nvSpPr>
        <p:spPr>
          <a:xfrm>
            <a:off x="7516265" y="4067663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文档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EE35A7-BCA3-4133-AA12-B80D04DCFC97}"/>
              </a:ext>
            </a:extLst>
          </p:cNvPr>
          <p:cNvSpPr/>
          <p:nvPr/>
        </p:nvSpPr>
        <p:spPr>
          <a:xfrm>
            <a:off x="10037793" y="4076962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代码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864B53E-A0E6-4D9C-A7E2-1F4ADA522085}"/>
              </a:ext>
            </a:extLst>
          </p:cNvPr>
          <p:cNvSpPr/>
          <p:nvPr/>
        </p:nvSpPr>
        <p:spPr>
          <a:xfrm>
            <a:off x="0" y="3792923"/>
            <a:ext cx="12192000" cy="2650837"/>
          </a:xfrm>
          <a:prstGeom prst="rect">
            <a:avLst/>
          </a:prstGeom>
          <a:solidFill>
            <a:srgbClr val="AEAFB4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</a:rPr>
              <a:t>我们全给</a:t>
            </a:r>
          </a:p>
        </p:txBody>
      </p:sp>
    </p:spTree>
    <p:extLst>
      <p:ext uri="{BB962C8B-B14F-4D97-AF65-F5344CB8AC3E}">
        <p14:creationId xmlns:p14="http://schemas.microsoft.com/office/powerpoint/2010/main" val="2872292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7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1-React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全家桶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427565" y="180358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j-lt"/>
              </a:rPr>
              <a:t>课程包含哪些内容？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4D4403F-C37C-4337-BDE7-EB43BB9A0EA2}"/>
              </a:ext>
            </a:extLst>
          </p:cNvPr>
          <p:cNvSpPr/>
          <p:nvPr/>
        </p:nvSpPr>
        <p:spPr>
          <a:xfrm>
            <a:off x="161040" y="257984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React</a:t>
            </a:r>
            <a:r>
              <a:rPr lang="zh-CN" altLang="en-US" sz="2800" dirty="0"/>
              <a:t>基础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4D059D-3F9A-488F-AE0A-015DA5A25767}"/>
              </a:ext>
            </a:extLst>
          </p:cNvPr>
          <p:cNvSpPr/>
          <p:nvPr/>
        </p:nvSpPr>
        <p:spPr>
          <a:xfrm>
            <a:off x="2520931" y="257055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React Hooks</a:t>
            </a:r>
            <a:endParaRPr lang="zh-CN" altLang="en-US" sz="28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78159D-E544-43DA-9D47-375AD3DD6656}"/>
              </a:ext>
            </a:extLst>
          </p:cNvPr>
          <p:cNvSpPr/>
          <p:nvPr/>
        </p:nvSpPr>
        <p:spPr>
          <a:xfrm>
            <a:off x="5042459" y="257055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React </a:t>
            </a:r>
            <a:r>
              <a:rPr lang="zh-CN" altLang="en-US" sz="2800" dirty="0"/>
              <a:t>路由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79D7017-C2C4-4745-9C22-2EAC3BB47448}"/>
              </a:ext>
            </a:extLst>
          </p:cNvPr>
          <p:cNvSpPr/>
          <p:nvPr/>
        </p:nvSpPr>
        <p:spPr>
          <a:xfrm>
            <a:off x="7563987" y="257055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Redux</a:t>
            </a:r>
          </a:p>
          <a:p>
            <a:pPr algn="ctr"/>
            <a:r>
              <a:rPr lang="en-US" altLang="zh-CN" sz="1600" dirty="0"/>
              <a:t>React Redux</a:t>
            </a:r>
            <a:endParaRPr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EE35A7-BCA3-4133-AA12-B80D04DCFC97}"/>
              </a:ext>
            </a:extLst>
          </p:cNvPr>
          <p:cNvSpPr/>
          <p:nvPr/>
        </p:nvSpPr>
        <p:spPr>
          <a:xfrm>
            <a:off x="10085515" y="257984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组件库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E62F9C0-5EC8-4069-B662-896A68779048}"/>
              </a:ext>
            </a:extLst>
          </p:cNvPr>
          <p:cNvSpPr/>
          <p:nvPr/>
        </p:nvSpPr>
        <p:spPr>
          <a:xfrm>
            <a:off x="187805" y="4651188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Immutable</a:t>
            </a:r>
            <a:endParaRPr lang="zh-CN" altLang="en-US" sz="20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119B4A9-0AC7-487B-8F4F-7D9D712015CB}"/>
              </a:ext>
            </a:extLst>
          </p:cNvPr>
          <p:cNvSpPr/>
          <p:nvPr/>
        </p:nvSpPr>
        <p:spPr>
          <a:xfrm>
            <a:off x="2547696" y="464188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Mobx</a:t>
            </a:r>
            <a:endParaRPr lang="zh-CN" altLang="en-US" sz="28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4DB78E5-4C56-4D0A-B8A9-FFE284FDD6C0}"/>
              </a:ext>
            </a:extLst>
          </p:cNvPr>
          <p:cNvSpPr/>
          <p:nvPr/>
        </p:nvSpPr>
        <p:spPr>
          <a:xfrm>
            <a:off x="5069224" y="464188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React+TS</a:t>
            </a:r>
            <a:endParaRPr lang="zh-CN" altLang="en-US" sz="20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95FA376-2687-46AD-8F73-DA2C6E376513}"/>
              </a:ext>
            </a:extLst>
          </p:cNvPr>
          <p:cNvSpPr/>
          <p:nvPr/>
        </p:nvSpPr>
        <p:spPr>
          <a:xfrm>
            <a:off x="7590752" y="464188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单元</a:t>
            </a:r>
            <a:endParaRPr lang="en-US" altLang="zh-CN" sz="2800" dirty="0"/>
          </a:p>
          <a:p>
            <a:pPr algn="ctr"/>
            <a:r>
              <a:rPr lang="zh-CN" altLang="en-US" sz="2800" dirty="0"/>
              <a:t>测试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2216ED-D4AC-4906-8AC4-F6426DC3D3AE}"/>
              </a:ext>
            </a:extLst>
          </p:cNvPr>
          <p:cNvSpPr/>
          <p:nvPr/>
        </p:nvSpPr>
        <p:spPr>
          <a:xfrm>
            <a:off x="10112280" y="4651188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dva+umi</a:t>
            </a:r>
            <a:endParaRPr lang="zh-CN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07D056-ADAD-494F-B1A8-D0EBAC374DD6}"/>
              </a:ext>
            </a:extLst>
          </p:cNvPr>
          <p:cNvSpPr/>
          <p:nvPr/>
        </p:nvSpPr>
        <p:spPr>
          <a:xfrm>
            <a:off x="0" y="2494037"/>
            <a:ext cx="12192000" cy="4363963"/>
          </a:xfrm>
          <a:prstGeom prst="rect">
            <a:avLst/>
          </a:prstGeom>
          <a:solidFill>
            <a:srgbClr val="AEAFB4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</a:rPr>
              <a:t>一条龙服务</a:t>
            </a:r>
          </a:p>
        </p:txBody>
      </p:sp>
    </p:spTree>
    <p:extLst>
      <p:ext uri="{BB962C8B-B14F-4D97-AF65-F5344CB8AC3E}">
        <p14:creationId xmlns:p14="http://schemas.microsoft.com/office/powerpoint/2010/main" val="2517913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89</Words>
  <Application>Microsoft Office PowerPoint</Application>
  <PresentationFormat>宽屏</PresentationFormat>
  <Paragraphs>43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530</cp:revision>
  <dcterms:created xsi:type="dcterms:W3CDTF">2021-09-22T09:14:56Z</dcterms:created>
  <dcterms:modified xsi:type="dcterms:W3CDTF">2021-12-08T06:34:49Z</dcterms:modified>
</cp:coreProperties>
</file>