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PH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PH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PH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PH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PH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PH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PH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PH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PH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PH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83AB161-EB7E-43F0-B60D-92A1C4838B32}" type="slidenum">
              <a:rPr lang="en-PH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PH" sz="3200">
                <a:latin typeface="Arial"/>
              </a:rPr>
              <a:t>Flag {1} &lt;a&gt; flag &lt;/a&gt;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