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23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PH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PH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PH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PH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PH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PH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PH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PH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713880" y="642600"/>
            <a:ext cx="7925400" cy="38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&lt;html&gt;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&lt;head&gt;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&lt;/h1&gt; The Case of the Three [[[ Garridebs]]] &lt;/h1&gt;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&lt;/head&gt;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&lt;body&gt;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&lt;div&gt;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&lt;p&gt;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The morning started as usual for John, toast and tea while waiting for Mrs. Hudson to bring up the morning paper. In about 1 and half minutes into brewing the tea, in comes Sherlock looking strangely ecstatic from his daily morning walk. We have a case, Sherlock screams excitedly. The unsuspecting John spilled his tea.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&lt;/p&gt;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&lt;/div&gt;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&lt;/body&gt;</a:t>
            </a:r>
            <a:endParaRPr/>
          </a:p>
          <a:p>
            <a:r>
              <a:rPr lang="en-PH" sz="2400">
                <a:solidFill>
                  <a:srgbClr val="000000"/>
                </a:solidFill>
                <a:latin typeface="Arial"/>
                <a:ea typeface="Arial"/>
              </a:rPr>
              <a:t>&lt;/html&gt;</a:t>
            </a:r>
            <a:endParaRPr/>
          </a:p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