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5B"/>
    <a:srgbClr val="001E36"/>
    <a:srgbClr val="499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53"/>
    <p:restoredTop sz="97182"/>
  </p:normalViewPr>
  <p:slideViewPr>
    <p:cSldViewPr snapToGrid="0" snapToObjects="1">
      <p:cViewPr varScale="1">
        <p:scale>
          <a:sx n="141" d="100"/>
          <a:sy n="141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4508-F2F7-864A-ADF4-9F2777152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D8D5-F773-CB44-BEE1-7C053232B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78DC-4BEC-304E-BBFF-07CF730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9414-F673-2B41-AD3B-90A2165E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5989-1D52-5342-934E-CBFC2551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3105-FF7D-9F44-88C9-3FA04DD4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EEC3-D39D-6242-B78D-EA04A8B89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8381-73F8-7342-BC0B-70D4FD65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6AC1-2CBA-D643-8F44-CAC64DF9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E3A4-7976-AE4B-A74C-03A19B4A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FACF2-88D5-5F4E-9A97-82AC04F4D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159F-14F5-1F4B-9D23-76905D79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4275-29D6-9943-993B-3411D42B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BF3D-D140-594A-AE80-25EA6D85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2689-9E20-6945-BAB1-14C62BB9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6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2B62-417C-7A46-ACEA-7C8B2C8F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FC4F-EA3F-BA4E-B45D-E4DFD3BB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7CD4-91AD-E24B-9110-D864217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507C-3EB2-C045-B44E-69027387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5205-0B3F-A644-A630-1F8585EC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07A5-210F-DB45-B7A9-BC27E1A6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C306-FFA6-494C-8A1D-A9560163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00EC-925B-DA4C-AE06-78D6C39C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D00D-73CC-FB4E-88E9-6DFD9ACF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DA10-D3A9-F04B-9B22-586CFBB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30E3-D8DF-0440-99E0-E94D2165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4C99-F872-224B-AC8C-791EED8F6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9713F-8E56-474A-A075-1451EDA5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235B-F139-E446-A944-C5A40C32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6084B-D651-D546-ACB4-794E7804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3341-486C-B44E-AF4A-D56BAEA6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2193-C189-3E42-86EB-48ED8F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7E88-DE0A-5942-9A74-E4D2DAC3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C151A-211A-D047-BC3B-98C57D16A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37BF4-29B9-4244-B613-F1D26F8E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B640F-EE9D-5240-B98C-1872DD07E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789D-54C6-6045-8767-05627360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629C9-3740-5448-B8DF-693377F9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E0EC9-BF65-8248-98C3-3D2C8B9B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EFF6-F60D-FB4B-9FBD-DFC8A994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43706-4D20-DF46-868B-F479EF3C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6C8EA-6CB0-FD47-91A1-01C70A6D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76DE9-562D-7147-BB69-09AC9834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9FC0A-B294-8A4C-9020-3BE426B7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C04CA-3BC5-3944-8BE2-7D69B84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16557-B973-3049-A447-F5439CF3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17D-B836-4D41-87BF-06150B97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545-F02C-0C42-A9EA-0C5184DC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BBC59-7CE8-D743-9722-EBD0EF60E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166C-3D97-6448-A2C2-C1233B79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D2D1-ED7D-464B-80E6-C1E2A442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8D67-909D-5A43-8A94-48E4AA08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71AC-17C1-C646-B686-0B03E3B6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D9BE9-0719-D54E-91E7-437D65454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744D3-658A-2641-87D1-1794DAF4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0F334-9738-3949-925F-47DDA18E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46394-6533-ED41-86BD-D7B2AD7D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F2BED-98F4-0440-9A87-81089B60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0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C35D3-02FD-6742-B85C-2FC946FD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36F2-ECBC-B142-9C20-08C95421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C172-9494-2C46-954E-C005DAE29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92CD-C2D5-6B4E-A00D-D78BD1B89A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0B92-C0D3-DF4D-B13A-3154E3B3E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B870-919C-AF43-A185-0CF76A953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5D3A-D69C-304A-9ED4-657F8AA6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9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294B91-68A8-A64D-90C0-9D9D3EA8C4C1}"/>
              </a:ext>
            </a:extLst>
          </p:cNvPr>
          <p:cNvSpPr/>
          <p:nvPr/>
        </p:nvSpPr>
        <p:spPr>
          <a:xfrm>
            <a:off x="312345" y="5282027"/>
            <a:ext cx="1796926" cy="1092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atlassian.net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Scrum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51AAC9-5C66-FB46-8890-9D69FA4F0666}"/>
              </a:ext>
            </a:extLst>
          </p:cNvPr>
          <p:cNvSpPr/>
          <p:nvPr/>
        </p:nvSpPr>
        <p:spPr>
          <a:xfrm>
            <a:off x="8073124" y="621672"/>
            <a:ext cx="3775145" cy="5761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YouTube Channel</a:t>
            </a: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youtube.com/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seescrum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Tutorial Videos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Playlists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Channel Description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Channel Logo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Channel Trailer Video</a:t>
            </a:r>
          </a:p>
          <a:p>
            <a:pPr lvl="1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Adobe Creative Cloud</a:t>
            </a:r>
          </a:p>
          <a:p>
            <a:pPr lvl="2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E58A0C-F133-A642-8D91-A906DD9F062D}"/>
              </a:ext>
            </a:extLst>
          </p:cNvPr>
          <p:cNvSpPr/>
          <p:nvPr/>
        </p:nvSpPr>
        <p:spPr>
          <a:xfrm>
            <a:off x="303293" y="609601"/>
            <a:ext cx="3769631" cy="2260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seescrum.com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Visualize Scrum Project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54C8D-39C0-A94A-A102-5832938E5346}"/>
              </a:ext>
            </a:extLst>
          </p:cNvPr>
          <p:cNvSpPr/>
          <p:nvPr/>
        </p:nvSpPr>
        <p:spPr>
          <a:xfrm>
            <a:off x="4194704" y="621672"/>
            <a:ext cx="3769631" cy="5761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WordPress</a:t>
            </a: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seescrum.com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/editorial</a:t>
            </a: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Overview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Scrum Lifestyle Blog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 about inventor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B92FF4-3F4B-4949-9875-1370B442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5" y="674327"/>
            <a:ext cx="996102" cy="48755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44BA298-EB0B-4647-A041-C7760DC97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696" y="5439942"/>
            <a:ext cx="1690250" cy="21996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4BA066-74BA-474F-A405-A454103628CC}"/>
              </a:ext>
            </a:extLst>
          </p:cNvPr>
          <p:cNvSpPr/>
          <p:nvPr/>
        </p:nvSpPr>
        <p:spPr>
          <a:xfrm>
            <a:off x="2227306" y="5290643"/>
            <a:ext cx="1854672" cy="1092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gitub.com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Code Data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B977C4-E870-B44C-A197-4F78FA335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930" y="5413811"/>
            <a:ext cx="203200" cy="20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C8358B-AC6A-7E4C-A157-CB2953F03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054" y="5298264"/>
            <a:ext cx="1148952" cy="47107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C18F4E8-04D1-1347-8E12-9F0743B76F67}"/>
              </a:ext>
            </a:extLst>
          </p:cNvPr>
          <p:cNvSpPr/>
          <p:nvPr/>
        </p:nvSpPr>
        <p:spPr>
          <a:xfrm>
            <a:off x="284278" y="3163791"/>
            <a:ext cx="3797699" cy="17854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Server</a:t>
            </a:r>
          </a:p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seescrum.com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/analytics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 REST Services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5F5E0B7-938E-EF4D-93E0-4119A086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53" y="746751"/>
            <a:ext cx="996102" cy="4875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EF562C-C1CE-E941-A9B3-AE28AD86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705" y="746751"/>
            <a:ext cx="996102" cy="4875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D21395-B3C2-D047-8D06-CAA8608FD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567" y="4420296"/>
            <a:ext cx="1084718" cy="3651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902B1B-DF66-344C-B749-03BD127558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656" y="1841051"/>
            <a:ext cx="447503" cy="4475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73673A-9F7D-954A-8C9A-50F708128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177" y="1832436"/>
            <a:ext cx="406400" cy="4064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ED529A8-0249-4245-8F87-F48119413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6450" y="1761398"/>
            <a:ext cx="532674" cy="5326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F3677A6-20B9-8B42-A434-5F40571043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6924" y="1791162"/>
            <a:ext cx="464905" cy="46490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06920F0-4D26-E042-81BC-3ADA6B9420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7479" y="3272541"/>
            <a:ext cx="1456288" cy="4517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B13B258-AB49-B34A-A37F-1B93D06B27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10528" y="3888923"/>
            <a:ext cx="2005468" cy="59285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85FE7B1-74FB-FF4B-A92E-0B6CFB14B3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62829" y="2524083"/>
            <a:ext cx="1495720" cy="19183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82EBD8-9AE9-224E-BFE7-32F646BC88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47479" y="4612985"/>
            <a:ext cx="525951" cy="5259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B7A4E90-F172-6A42-95D7-1E72E1E3877E}"/>
              </a:ext>
            </a:extLst>
          </p:cNvPr>
          <p:cNvSpPr txBox="1"/>
          <p:nvPr/>
        </p:nvSpPr>
        <p:spPr>
          <a:xfrm>
            <a:off x="5673431" y="4574230"/>
            <a:ext cx="174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997DA"/>
                </a:solidFill>
              </a:rPr>
              <a:t>Recent Posts Widget Extended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38F16078-EDBF-AF40-938D-E33D09C0A7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77654" y="1842619"/>
            <a:ext cx="404577" cy="40457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9C4F36F-769D-FB4A-9A0D-0B9E8F88EC92}"/>
              </a:ext>
            </a:extLst>
          </p:cNvPr>
          <p:cNvSpPr/>
          <p:nvPr/>
        </p:nvSpPr>
        <p:spPr>
          <a:xfrm>
            <a:off x="2920201" y="1832436"/>
            <a:ext cx="110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563D7C"/>
                </a:solidFill>
                <a:effectLst/>
                <a:latin typeface="-apple-system"/>
              </a:rPr>
              <a:t>Bootstrap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9759B9-E4FB-364B-862D-103511A4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16" y="3220474"/>
            <a:ext cx="996102" cy="487555"/>
          </a:xfrm>
          <a:prstGeom prst="rect">
            <a:avLst/>
          </a:prstGeom>
        </p:spPr>
      </p:pic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2AF9F58-D6ED-D443-B3A3-B7E5FA9A381B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rot="5400000">
            <a:off x="1530567" y="4629465"/>
            <a:ext cx="332803" cy="9723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DAD0ADB-3261-484B-A3FB-0C0DAC737345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rot="16200000" flipV="1">
            <a:off x="2562309" y="4570043"/>
            <a:ext cx="349040" cy="11074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F26E1C-6A78-EB45-970A-45DBD4A44C8C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2183128" y="2869948"/>
            <a:ext cx="4981" cy="293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>
            <a:extLst>
              <a:ext uri="{FF2B5EF4-FFF2-40B4-BE49-F238E27FC236}">
                <a16:creationId xmlns:a16="http://schemas.microsoft.com/office/drawing/2014/main" id="{F3AD4A15-DB9B-2F49-9C7F-5ACF63529F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25776" y="5175074"/>
            <a:ext cx="411480" cy="4000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7B46477-C64A-C441-A50C-AF5C0842812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48143" y="3497823"/>
            <a:ext cx="566746" cy="56674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A68672A-93D9-684C-8CDB-D0212D90EE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25776" y="4629135"/>
            <a:ext cx="411480" cy="40119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680B0C8-1DEF-F045-B624-A6E3AFBDA20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04714" y="5322549"/>
            <a:ext cx="411480" cy="4018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488EBF5-F9D5-8048-A5B5-37F9D8E78C0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725776" y="4104215"/>
            <a:ext cx="411480" cy="40119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190DF5C-8CB3-B042-A927-DEC99C87C8A6}"/>
              </a:ext>
            </a:extLst>
          </p:cNvPr>
          <p:cNvSpPr txBox="1"/>
          <p:nvPr/>
        </p:nvSpPr>
        <p:spPr>
          <a:xfrm>
            <a:off x="5616194" y="5326862"/>
            <a:ext cx="17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1E36"/>
                </a:solidFill>
              </a:rPr>
              <a:t>Light Room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034031-CC94-7242-9033-06BD7803C0E5}"/>
              </a:ext>
            </a:extLst>
          </p:cNvPr>
          <p:cNvSpPr txBox="1"/>
          <p:nvPr/>
        </p:nvSpPr>
        <p:spPr>
          <a:xfrm>
            <a:off x="9137151" y="5165070"/>
            <a:ext cx="17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1E36"/>
                </a:solidFill>
              </a:rPr>
              <a:t>Photoshop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E5809F-8613-4E44-BDA0-CEF220B7EC56}"/>
              </a:ext>
            </a:extLst>
          </p:cNvPr>
          <p:cNvSpPr txBox="1"/>
          <p:nvPr/>
        </p:nvSpPr>
        <p:spPr>
          <a:xfrm>
            <a:off x="9152917" y="4602767"/>
            <a:ext cx="17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2005B"/>
                </a:solidFill>
              </a:rPr>
              <a:t>Photoshop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3EF4ED-2AA6-7345-9AD0-46457E06E5E9}"/>
              </a:ext>
            </a:extLst>
          </p:cNvPr>
          <p:cNvSpPr txBox="1"/>
          <p:nvPr/>
        </p:nvSpPr>
        <p:spPr>
          <a:xfrm>
            <a:off x="9126642" y="4082506"/>
            <a:ext cx="174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2005B"/>
                </a:solidFill>
              </a:rPr>
              <a:t>Premiere</a:t>
            </a:r>
          </a:p>
        </p:txBody>
      </p:sp>
    </p:spTree>
    <p:extLst>
      <p:ext uri="{BB962C8B-B14F-4D97-AF65-F5344CB8AC3E}">
        <p14:creationId xmlns:p14="http://schemas.microsoft.com/office/powerpoint/2010/main" val="179289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76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massa</dc:creator>
  <cp:lastModifiedBy>james massa</cp:lastModifiedBy>
  <cp:revision>34</cp:revision>
  <dcterms:created xsi:type="dcterms:W3CDTF">2020-12-12T12:20:06Z</dcterms:created>
  <dcterms:modified xsi:type="dcterms:W3CDTF">2020-12-16T22:21:41Z</dcterms:modified>
</cp:coreProperties>
</file>