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andom Lasso"/>
          <p:cNvSpPr txBox="1"/>
          <p:nvPr>
            <p:ph type="ctrTitle"/>
          </p:nvPr>
        </p:nvSpPr>
        <p:spPr>
          <a:prstGeom prst="rect">
            <a:avLst/>
          </a:prstGeom>
        </p:spPr>
        <p:txBody>
          <a:bodyPr/>
          <a:lstStyle/>
          <a:p>
            <a:pPr/>
            <a:r>
              <a:t>Random Lasso</a:t>
            </a:r>
          </a:p>
        </p:txBody>
      </p:sp>
      <p:sp>
        <p:nvSpPr>
          <p:cNvPr id="120" name="Sams Khan…"/>
          <p:cNvSpPr txBox="1"/>
          <p:nvPr>
            <p:ph type="subTitle" sz="quarter" idx="1"/>
          </p:nvPr>
        </p:nvSpPr>
        <p:spPr>
          <a:xfrm>
            <a:off x="1269999" y="5751688"/>
            <a:ext cx="10464801" cy="1557091"/>
          </a:xfrm>
          <a:prstGeom prst="rect">
            <a:avLst/>
          </a:prstGeom>
        </p:spPr>
        <p:txBody>
          <a:bodyPr/>
          <a:lstStyle/>
          <a:p>
            <a:pPr defTabSz="303783">
              <a:defRPr sz="1924"/>
            </a:pPr>
            <a:r>
              <a:t>Sams Khan</a:t>
            </a:r>
          </a:p>
          <a:p>
            <a:pPr defTabSz="303783">
              <a:defRPr sz="1924"/>
            </a:pPr>
            <a:r>
              <a:t>James Matthew Hamilton</a:t>
            </a:r>
          </a:p>
          <a:p>
            <a:pPr defTabSz="303783">
              <a:defRPr sz="1924"/>
            </a:pPr>
            <a:r>
              <a:t>Jason Wein</a:t>
            </a:r>
          </a:p>
          <a:p>
            <a:pPr defTabSz="303783">
              <a:defRPr sz="1924"/>
            </a:pPr>
            <a:r>
              <a:t>Devyn Wilkins</a:t>
            </a:r>
          </a:p>
          <a:p>
            <a:pPr defTabSz="303783">
              <a:defRPr sz="1924"/>
            </a:pPr>
            <a:r>
              <a:t>Seung Myeong Choo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Image" descr="Image"/>
          <p:cNvPicPr>
            <a:picLocks noChangeAspect="1"/>
          </p:cNvPicPr>
          <p:nvPr>
            <p:ph type="pic" idx="13"/>
          </p:nvPr>
        </p:nvPicPr>
        <p:blipFill>
          <a:blip r:embed="rId2">
            <a:extLst/>
          </a:blip>
          <a:srcRect l="413" t="0" r="413" b="0"/>
          <a:stretch>
            <a:fillRect/>
          </a:stretch>
        </p:blipFill>
        <p:spPr>
          <a:prstGeom prst="rect">
            <a:avLst/>
          </a:prstGeom>
        </p:spPr>
      </p:pic>
      <p:sp>
        <p:nvSpPr>
          <p:cNvPr id="123" name="Sams Khan"/>
          <p:cNvSpPr txBox="1"/>
          <p:nvPr>
            <p:ph type="title"/>
          </p:nvPr>
        </p:nvSpPr>
        <p:spPr>
          <a:prstGeom prst="rect">
            <a:avLst/>
          </a:prstGeom>
        </p:spPr>
        <p:txBody>
          <a:bodyPr/>
          <a:lstStyle/>
          <a:p>
            <a:pPr/>
            <a:r>
              <a:t>Sams Khan</a:t>
            </a:r>
          </a:p>
        </p:txBody>
      </p:sp>
      <p:sp>
        <p:nvSpPr>
          <p:cNvPr id="124" name="Hello, I am Sams Khan, I am currently working on the Random Lasso Package project. My primary tasks include :…"/>
          <p:cNvSpPr txBox="1"/>
          <p:nvPr>
            <p:ph type="body" sz="half" idx="1"/>
          </p:nvPr>
        </p:nvSpPr>
        <p:spPr>
          <a:prstGeom prst="rect">
            <a:avLst/>
          </a:prstGeom>
        </p:spPr>
        <p:txBody>
          <a:bodyPr/>
          <a:lstStyle/>
          <a:p>
            <a:pPr marL="325754" indent="-325754" defTabSz="554990">
              <a:spcBef>
                <a:spcPts val="3000"/>
              </a:spcBef>
              <a:defRPr sz="2660"/>
            </a:pPr>
            <a:r>
              <a:t>Hello, I am Sams Khan, I am currently working on the Random Lasso Package project. My primary tasks include :</a:t>
            </a:r>
          </a:p>
          <a:p>
            <a:pPr marL="325754" indent="-325754" defTabSz="554990">
              <a:spcBef>
                <a:spcPts val="3000"/>
              </a:spcBef>
              <a:defRPr sz="2660"/>
            </a:pPr>
            <a:r>
              <a:t>Assigning tasks for the Python package and website.</a:t>
            </a:r>
          </a:p>
          <a:p>
            <a:pPr marL="325754" indent="-325754" defTabSz="554990">
              <a:spcBef>
                <a:spcPts val="3000"/>
              </a:spcBef>
              <a:defRPr sz="2660"/>
            </a:pPr>
            <a:r>
              <a:t>Setting up group meetings.</a:t>
            </a:r>
          </a:p>
          <a:p>
            <a:pPr marL="325754" indent="-325754" defTabSz="554990">
              <a:spcBef>
                <a:spcPts val="3000"/>
              </a:spcBef>
              <a:defRPr sz="2660"/>
            </a:pPr>
            <a:r>
              <a:t>Leading the efforts around testing and writing the python implementation of the Lasso package.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Lab Matthew.jpeg" descr="Lab Matthew.jpeg"/>
          <p:cNvPicPr>
            <a:picLocks noChangeAspect="1"/>
          </p:cNvPicPr>
          <p:nvPr>
            <p:ph type="pic" idx="13"/>
          </p:nvPr>
        </p:nvPicPr>
        <p:blipFill>
          <a:blip r:embed="rId2">
            <a:extLst/>
          </a:blip>
          <a:srcRect l="5973" t="0" r="5973" b="0"/>
          <a:stretch>
            <a:fillRect/>
          </a:stretch>
        </p:blipFill>
        <p:spPr>
          <a:prstGeom prst="rect">
            <a:avLst/>
          </a:prstGeom>
        </p:spPr>
      </p:pic>
      <p:sp>
        <p:nvSpPr>
          <p:cNvPr id="127" name="James Matthew Hamilton"/>
          <p:cNvSpPr txBox="1"/>
          <p:nvPr>
            <p:ph type="title"/>
          </p:nvPr>
        </p:nvSpPr>
        <p:spPr>
          <a:prstGeom prst="rect">
            <a:avLst/>
          </a:prstGeom>
        </p:spPr>
        <p:txBody>
          <a:bodyPr/>
          <a:lstStyle>
            <a:lvl1pPr defTabSz="537463">
              <a:defRPr sz="7360"/>
            </a:lvl1pPr>
          </a:lstStyle>
          <a:p>
            <a:pPr/>
            <a:r>
              <a:t>James Matthew Hamilton</a:t>
            </a:r>
          </a:p>
        </p:txBody>
      </p:sp>
      <p:sp>
        <p:nvSpPr>
          <p:cNvPr id="128" name="Writing random lasso algorithm from scratch in R.…"/>
          <p:cNvSpPr txBox="1"/>
          <p:nvPr>
            <p:ph type="body" sz="half" idx="1"/>
          </p:nvPr>
        </p:nvSpPr>
        <p:spPr>
          <a:prstGeom prst="rect">
            <a:avLst/>
          </a:prstGeom>
        </p:spPr>
        <p:txBody>
          <a:bodyPr/>
          <a:lstStyle/>
          <a:p>
            <a:pPr/>
            <a:r>
              <a:t>Writing random lasso algorithm from scratch in R.</a:t>
            </a:r>
          </a:p>
          <a:p>
            <a:pPr/>
            <a:r>
              <a:t>Creating a package for random lasso in R that can be used by anyone.</a:t>
            </a:r>
          </a:p>
          <a:p>
            <a:pPr/>
            <a:r>
              <a:t>Adding optional parallel programing to random lasso using Spark.</a:t>
            </a:r>
          </a:p>
          <a:p>
            <a:pPr/>
            <a:r>
              <a:t>Advising the website builders on educational material for random lasso.</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 name="Screen Shot 2019-03-12 at 2.00.45 PM.png" descr="Screen Shot 2019-03-12 at 2.00.45 PM.png"/>
          <p:cNvPicPr>
            <a:picLocks noChangeAspect="1"/>
          </p:cNvPicPr>
          <p:nvPr>
            <p:ph type="pic" idx="13"/>
          </p:nvPr>
        </p:nvPicPr>
        <p:blipFill>
          <a:blip r:embed="rId2">
            <a:extLst/>
          </a:blip>
          <a:srcRect l="4786" t="0" r="4786" b="0"/>
          <a:stretch>
            <a:fillRect/>
          </a:stretch>
        </p:blipFill>
        <p:spPr>
          <a:prstGeom prst="rect">
            <a:avLst/>
          </a:prstGeom>
        </p:spPr>
      </p:pic>
      <p:sp>
        <p:nvSpPr>
          <p:cNvPr id="131" name="Jason Wein"/>
          <p:cNvSpPr txBox="1"/>
          <p:nvPr>
            <p:ph type="title"/>
          </p:nvPr>
        </p:nvSpPr>
        <p:spPr>
          <a:prstGeom prst="rect">
            <a:avLst/>
          </a:prstGeom>
        </p:spPr>
        <p:txBody>
          <a:bodyPr/>
          <a:lstStyle/>
          <a:p>
            <a:pPr/>
            <a:r>
              <a:t>Jason Wein</a:t>
            </a:r>
          </a:p>
        </p:txBody>
      </p:sp>
      <p:sp>
        <p:nvSpPr>
          <p:cNvPr id="132" name="My name is Jason Wein and I am a computer science major senior with a minor in mathematics. My role in the project includes working primarily on the python  package, such as documentation and research, and assisting with creating and maintaining the website and creating educational materials on LASSO and Hi-LASSO."/>
          <p:cNvSpPr txBox="1"/>
          <p:nvPr>
            <p:ph type="body" sz="half" idx="1"/>
          </p:nvPr>
        </p:nvSpPr>
        <p:spPr>
          <a:prstGeom prst="rect">
            <a:avLst/>
          </a:prstGeom>
        </p:spPr>
        <p:txBody>
          <a:bodyPr/>
          <a:lstStyle/>
          <a:p>
            <a:pPr/>
            <a:r>
              <a:t>My name is Jason Wein and I am a computer science major senior with a minor in mathematics. My role in the project includes working primarily on the python  package, such as documentation and research, and assisting with creating and maintaining the website and creating educational materials on LASSO and Hi-LASSO.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0.jpeg" descr="0.jpeg"/>
          <p:cNvPicPr>
            <a:picLocks noChangeAspect="1"/>
          </p:cNvPicPr>
          <p:nvPr>
            <p:ph type="pic" idx="13"/>
          </p:nvPr>
        </p:nvPicPr>
        <p:blipFill>
          <a:blip r:embed="rId2">
            <a:extLst/>
          </a:blip>
          <a:srcRect l="7575" t="0" r="7575" b="0"/>
          <a:stretch>
            <a:fillRect/>
          </a:stretch>
        </p:blipFill>
        <p:spPr>
          <a:prstGeom prst="rect">
            <a:avLst/>
          </a:prstGeom>
        </p:spPr>
      </p:pic>
      <p:sp>
        <p:nvSpPr>
          <p:cNvPr id="135" name="Devyn Wilkins"/>
          <p:cNvSpPr txBox="1"/>
          <p:nvPr>
            <p:ph type="title"/>
          </p:nvPr>
        </p:nvSpPr>
        <p:spPr>
          <a:prstGeom prst="rect">
            <a:avLst/>
          </a:prstGeom>
        </p:spPr>
        <p:txBody>
          <a:bodyPr/>
          <a:lstStyle/>
          <a:p>
            <a:pPr/>
            <a:r>
              <a:t>Devyn Wilkins</a:t>
            </a:r>
          </a:p>
        </p:txBody>
      </p:sp>
      <p:sp>
        <p:nvSpPr>
          <p:cNvPr id="136" name="Current senior undergraduate enrolled in Kennesaw State University with an expected spring 2019 graduation. Working towards Bachelor of Science in Computer Science. Currently a security analyst intern with Anthem and enjoy building custom desktops. In regards to this project I am responsible for continual project research and full stack web development utilizing the Django framework (python), CSS, and HTML to visualize our data. After development, will move forward to deploying the website onto a Linux server."/>
          <p:cNvSpPr txBox="1"/>
          <p:nvPr>
            <p:ph type="body" sz="half" idx="1"/>
          </p:nvPr>
        </p:nvSpPr>
        <p:spPr>
          <a:prstGeom prst="rect">
            <a:avLst/>
          </a:prstGeom>
        </p:spPr>
        <p:txBody>
          <a:bodyPr/>
          <a:lstStyle>
            <a:lvl1pPr marL="288035" indent="-288035" defTabSz="490727">
              <a:spcBef>
                <a:spcPts val="2600"/>
              </a:spcBef>
              <a:defRPr sz="2351"/>
            </a:lvl1pPr>
          </a:lstStyle>
          <a:p>
            <a:pPr/>
            <a:r>
              <a:t>Current senior undergraduate enrolled in Kennesaw State University with an expected spring 2019 graduation. Working towards Bachelor of Science in Computer Science. Currently a security analyst intern with Anthem and enjoy building custom desktops. In regards to this project I am responsible for continual project research and full stack web development utilizing the Django framework (python), CSS, and HTML to visualize our data. After development, will move forward to deploying the website onto a Linux server.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8" name="0-2.jpeg" descr="0-2.jpeg"/>
          <p:cNvPicPr>
            <a:picLocks noChangeAspect="1"/>
          </p:cNvPicPr>
          <p:nvPr>
            <p:ph type="pic" idx="13"/>
          </p:nvPr>
        </p:nvPicPr>
        <p:blipFill>
          <a:blip r:embed="rId2">
            <a:extLst/>
          </a:blip>
          <a:srcRect l="11816" t="9987" r="11816" b="8"/>
          <a:stretch>
            <a:fillRect/>
          </a:stretch>
        </p:blipFill>
        <p:spPr>
          <a:prstGeom prst="rect">
            <a:avLst/>
          </a:prstGeom>
        </p:spPr>
      </p:pic>
      <p:sp>
        <p:nvSpPr>
          <p:cNvPr id="139" name="Seung Myeong Choo"/>
          <p:cNvSpPr txBox="1"/>
          <p:nvPr>
            <p:ph type="title"/>
          </p:nvPr>
        </p:nvSpPr>
        <p:spPr>
          <a:prstGeom prst="rect">
            <a:avLst/>
          </a:prstGeom>
        </p:spPr>
        <p:txBody>
          <a:bodyPr/>
          <a:lstStyle/>
          <a:p>
            <a:pPr/>
            <a:r>
              <a:t>Seung Myeong Choo</a:t>
            </a:r>
          </a:p>
        </p:txBody>
      </p:sp>
      <p:sp>
        <p:nvSpPr>
          <p:cNvPr id="140" name="My name is Seung Myeong Choo. My role in this project is researching and implementing Random Lasso libraries in Python, and collaborate with other members on publishing project in the website. Currently my goal of work is to figure out how the lasso and Randomized lasso make differences and implement them with some data sets from sklearn libraries. Also I will research how Pyspark is used for regression analysis in Python for expected goal of works."/>
          <p:cNvSpPr txBox="1"/>
          <p:nvPr>
            <p:ph type="body" sz="half" idx="1"/>
          </p:nvPr>
        </p:nvSpPr>
        <p:spPr>
          <a:prstGeom prst="rect">
            <a:avLst/>
          </a:prstGeom>
        </p:spPr>
        <p:txBody>
          <a:bodyPr/>
          <a:lstStyle>
            <a:lvl1pPr marL="312039" indent="-312039" defTabSz="531622">
              <a:spcBef>
                <a:spcPts val="2900"/>
              </a:spcBef>
              <a:defRPr sz="2548"/>
            </a:lvl1pPr>
          </a:lstStyle>
          <a:p>
            <a:pPr/>
            <a:r>
              <a:t>My name is Seung Myeong Choo. My role in this project is researching and implementing Random Lasso libraries in Python, and collaborate with other members on publishing project in the website. Currently my goal of work is to figure out how the lasso and Randomized lasso make differences and implement them with some data sets from sklearn libraries. Also I will research how Pyspark is used for regression analysis in Python for expected goal of works.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