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DABB-9EF0-4087-961F-E9249176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B29D-AF92-466F-BA8E-829231C6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D225-3614-48FB-AE29-467567D1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EA08-F922-4821-BC98-36251A1C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47AC-3AD1-4C14-965A-CFB39C0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0B20-9878-40F5-B6A5-4AF9467D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0B51-AC94-42A5-A097-E456E746F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F810-8946-441A-BDE4-FAA4B35D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EBE5-48C6-45BD-9C28-08667803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AD8D-DC02-4F50-B513-FEE8EEE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2C4E6-0630-4F4E-979E-C4BC9FF97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4B18-9793-42F2-8B3A-07544853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B9E4-A3DF-47B1-A4C5-ADB03055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AEA4-83C1-48AA-B5DA-B72410F1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8D0B-D03F-4325-A6F6-FD8F9DE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B8C2-AADC-4C09-953B-480B5EDC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8757-1D52-4EAD-846F-8330A476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6F04-1F4A-47E3-BEB9-7AC5B5FE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4661-CA47-4F88-B02B-4D18944F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5A8C-6143-4584-A303-7395F52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416-B133-41FD-89FA-30BFCAB4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96AD-9CB2-4DE4-8B8E-6A473222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9FC4-CBF3-4D90-97CB-D35512A9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FEEA-D40E-4164-94EE-88151721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10C8-B343-4D28-9F71-3AA94F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1C7B-7B24-4E48-9B3B-D6569BC1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0107-675F-48FF-A926-698714CC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FE58E-D2D4-4D76-A628-F18DC822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755D-0C55-4541-9916-383FF714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3DB-8703-4B64-81D3-01B08E3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C1BB-C558-417F-93E2-86AC8BE4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7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3827-8FEF-4A55-81B5-F175C559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DF149-1CBF-4473-9B52-488B9522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ACA7-AA13-48AB-9D75-4DBB5A25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575D8-347D-4B6D-AA3D-E9D3F571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356FF-D3CD-4678-A437-E692C1E1A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5A6FD-22CF-4D0C-AA6D-458406A1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787A5-DDF6-4953-A883-3095E591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4177D-F0D7-4CC5-8021-3D9A8DFE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6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DCCE-D2CC-4E30-BDB9-6CFDFFC9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200B-E0B9-4386-A517-C3032DA5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F2C0-E735-4926-897F-FBE487C7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388F0-55D6-4B4E-9FC6-EE6421BB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1BD5-3009-4781-A626-18D695C0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F0C09-018C-4104-9298-522DF3C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F32B-D450-42F8-B333-7C6EA1C7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8A4-4BB4-4769-A9EF-75FCE94D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1B74-EBB8-43E2-94AC-D7AECFB7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465EE-6B08-4BB8-B037-2BAB643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5FBB-D35C-47C6-B3EA-BA1F2C7A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5F78-6420-4561-A4DA-4920C469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4BE9-2358-4F4F-A55A-EA59875E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644A-1553-40E4-873E-3ADA5B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177C8-C1D4-41B8-BA05-E8863357E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7BBAA-753C-4635-941B-92F1B2A0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8E74-A02B-48ED-9E0A-BFF1969D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3B983-43E4-433F-A47A-C5150CD4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C670-561A-41A8-A37F-2394D16C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4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A6F2-B710-446C-8C17-0E3A697C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4506-2463-48E0-8063-62128CF5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A544-6E16-41B1-9E0B-6F0C3171D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3961-298D-4066-B81E-B781925988BE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FCA8-CBCA-44E7-949A-3E6B3CC89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3212-4AA9-4DCF-99F1-5450BC6E4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261-1FA3-487E-858D-5C92CD3A4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5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0B6F9C-29DD-4758-83B7-622D6D638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8" y="1257299"/>
            <a:ext cx="5614804" cy="416557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AB66B2-6C1E-4509-AC88-6C3E14E2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69" y="1346211"/>
            <a:ext cx="5909725" cy="41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67867C4-9A4F-450E-BF32-AFEBCD90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723"/>
            <a:ext cx="5535685" cy="391450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592507-8170-4400-9565-A35CD065C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73" y="219074"/>
            <a:ext cx="6175518" cy="43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Azam</dc:creator>
  <cp:lastModifiedBy>James Azam</cp:lastModifiedBy>
  <cp:revision>2</cp:revision>
  <dcterms:created xsi:type="dcterms:W3CDTF">2020-08-06T13:06:05Z</dcterms:created>
  <dcterms:modified xsi:type="dcterms:W3CDTF">2020-08-06T14:32:03Z</dcterms:modified>
</cp:coreProperties>
</file>