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5"/>
  </p:notesMasterIdLst>
  <p:sldIdLst>
    <p:sldId id="256" r:id="rId2"/>
    <p:sldId id="257" r:id="rId3"/>
    <p:sldId id="258" r:id="rId4"/>
    <p:sldId id="259" r:id="rId5"/>
    <p:sldId id="260" r:id="rId6"/>
    <p:sldId id="261" r:id="rId7"/>
    <p:sldId id="264" r:id="rId8"/>
    <p:sldId id="282" r:id="rId9"/>
    <p:sldId id="307" r:id="rId10"/>
    <p:sldId id="299" r:id="rId11"/>
    <p:sldId id="315" r:id="rId12"/>
    <p:sldId id="298" r:id="rId13"/>
    <p:sldId id="300" r:id="rId14"/>
    <p:sldId id="301" r:id="rId15"/>
    <p:sldId id="302" r:id="rId16"/>
    <p:sldId id="303" r:id="rId17"/>
    <p:sldId id="304" r:id="rId18"/>
    <p:sldId id="314" r:id="rId19"/>
    <p:sldId id="317" r:id="rId20"/>
    <p:sldId id="305" r:id="rId21"/>
    <p:sldId id="316" r:id="rId22"/>
    <p:sldId id="308" r:id="rId23"/>
    <p:sldId id="309" r:id="rId24"/>
    <p:sldId id="310" r:id="rId25"/>
    <p:sldId id="311" r:id="rId26"/>
    <p:sldId id="312" r:id="rId27"/>
    <p:sldId id="313" r:id="rId28"/>
    <p:sldId id="318" r:id="rId29"/>
    <p:sldId id="319" r:id="rId30"/>
    <p:sldId id="320" r:id="rId31"/>
    <p:sldId id="294" r:id="rId32"/>
    <p:sldId id="295" r:id="rId33"/>
    <p:sldId id="297"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Pacific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01" autoAdjust="0"/>
    <p:restoredTop sz="94660"/>
  </p:normalViewPr>
  <p:slideViewPr>
    <p:cSldViewPr snapToGrid="0">
      <p:cViewPr varScale="1">
        <p:scale>
          <a:sx n="107" d="100"/>
          <a:sy n="107" d="100"/>
        </p:scale>
        <p:origin x="115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f1273643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f1273643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91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29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839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23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60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61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701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807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498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34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f1273643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f1273643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46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74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735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191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99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835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86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891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531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55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f1273643a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f1273643a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430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f1273643a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df1273643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f1273643a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df1273643a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f1273643a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f1273643a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f1273643a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f1273643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f1273643a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f1273643a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f1273643a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f1273643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f1273643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f1273643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f1273643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f1273643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f1273643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f1273643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70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371601" y="1597821"/>
            <a:ext cx="7086600" cy="11025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rgbClr val="002060"/>
              </a:buClr>
              <a:buSzPts val="3000"/>
              <a:buFont typeface="Calibri"/>
              <a:buNone/>
              <a:defRPr>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2057400" y="2914650"/>
            <a:ext cx="5715000" cy="1314600"/>
          </a:xfrm>
          <a:prstGeom prst="rect">
            <a:avLst/>
          </a:prstGeom>
          <a:noFill/>
          <a:ln>
            <a:noFill/>
          </a:ln>
        </p:spPr>
        <p:txBody>
          <a:bodyPr spcFirstLastPara="1" wrap="square" lIns="68575" tIns="34275" rIns="68575" bIns="34275" anchor="t" anchorCtr="0">
            <a:normAutofit/>
          </a:bodyPr>
          <a:lstStyle>
            <a:lvl1pPr lvl="0" algn="ctr">
              <a:spcBef>
                <a:spcPts val="400"/>
              </a:spcBef>
              <a:spcAft>
                <a:spcPts val="0"/>
              </a:spcAft>
              <a:buClr>
                <a:srgbClr val="002060"/>
              </a:buClr>
              <a:buSzPts val="2200"/>
              <a:buNone/>
              <a:defRPr>
                <a:solidFill>
                  <a:srgbClr val="002060"/>
                </a:solidFill>
              </a:defRPr>
            </a:lvl1pPr>
            <a:lvl2pPr lvl="1" algn="ctr">
              <a:spcBef>
                <a:spcPts val="400"/>
              </a:spcBef>
              <a:spcAft>
                <a:spcPts val="0"/>
              </a:spcAft>
              <a:buClr>
                <a:srgbClr val="888888"/>
              </a:buClr>
              <a:buSzPts val="1900"/>
              <a:buNone/>
              <a:defRPr>
                <a:solidFill>
                  <a:srgbClr val="888888"/>
                </a:solidFill>
              </a:defRPr>
            </a:lvl2pPr>
            <a:lvl3pPr lvl="2" algn="ctr">
              <a:spcBef>
                <a:spcPts val="300"/>
              </a:spcBef>
              <a:spcAft>
                <a:spcPts val="0"/>
              </a:spcAft>
              <a:buClr>
                <a:srgbClr val="888888"/>
              </a:buClr>
              <a:buSzPts val="1600"/>
              <a:buNone/>
              <a:defRPr>
                <a:solidFill>
                  <a:srgbClr val="888888"/>
                </a:solidFill>
              </a:defRPr>
            </a:lvl3pPr>
            <a:lvl4pPr lvl="3" algn="ctr">
              <a:spcBef>
                <a:spcPts val="300"/>
              </a:spcBef>
              <a:spcAft>
                <a:spcPts val="0"/>
              </a:spcAft>
              <a:buClr>
                <a:srgbClr val="888888"/>
              </a:buClr>
              <a:buSzPts val="1400"/>
              <a:buNone/>
              <a:defRPr>
                <a:solidFill>
                  <a:srgbClr val="888888"/>
                </a:solidFill>
              </a:defRPr>
            </a:lvl4pPr>
            <a:lvl5pPr lvl="4" algn="ctr">
              <a:spcBef>
                <a:spcPts val="300"/>
              </a:spcBef>
              <a:spcAft>
                <a:spcPts val="0"/>
              </a:spcAft>
              <a:buClr>
                <a:srgbClr val="888888"/>
              </a:buClr>
              <a:buSzPts val="1400"/>
              <a:buNone/>
              <a:defRPr>
                <a:solidFill>
                  <a:srgbClr val="888888"/>
                </a:solidFill>
              </a:defRPr>
            </a:lvl5pPr>
            <a:lvl6pPr lvl="5" algn="ctr">
              <a:spcBef>
                <a:spcPts val="300"/>
              </a:spcBef>
              <a:spcAft>
                <a:spcPts val="0"/>
              </a:spcAft>
              <a:buClr>
                <a:srgbClr val="888888"/>
              </a:buClr>
              <a:buSzPts val="1400"/>
              <a:buNone/>
              <a:defRPr>
                <a:solidFill>
                  <a:srgbClr val="888888"/>
                </a:solidFill>
              </a:defRPr>
            </a:lvl6pPr>
            <a:lvl7pPr lvl="6" algn="ctr">
              <a:spcBef>
                <a:spcPts val="300"/>
              </a:spcBef>
              <a:spcAft>
                <a:spcPts val="0"/>
              </a:spcAft>
              <a:buClr>
                <a:srgbClr val="888888"/>
              </a:buClr>
              <a:buSzPts val="1400"/>
              <a:buNone/>
              <a:defRPr>
                <a:solidFill>
                  <a:srgbClr val="888888"/>
                </a:solidFill>
              </a:defRPr>
            </a:lvl7pPr>
            <a:lvl8pPr lvl="7" algn="ctr">
              <a:spcBef>
                <a:spcPts val="300"/>
              </a:spcBef>
              <a:spcAft>
                <a:spcPts val="0"/>
              </a:spcAft>
              <a:buClr>
                <a:srgbClr val="888888"/>
              </a:buClr>
              <a:buSzPts val="1400"/>
              <a:buNone/>
              <a:defRPr>
                <a:solidFill>
                  <a:srgbClr val="888888"/>
                </a:solidFill>
              </a:defRPr>
            </a:lvl8pPr>
            <a:lvl9pPr lvl="8" algn="ctr">
              <a:spcBef>
                <a:spcPts val="300"/>
              </a:spcBef>
              <a:spcAft>
                <a:spcPts val="0"/>
              </a:spcAft>
              <a:buClr>
                <a:srgbClr val="888888"/>
              </a:buClr>
              <a:buSzPts val="1400"/>
              <a:buNone/>
              <a:defRPr>
                <a:solidFill>
                  <a:srgbClr val="888888"/>
                </a:solidFill>
              </a:defRPr>
            </a:lvl9pPr>
          </a:lstStyle>
          <a:p>
            <a:endParaRPr/>
          </a:p>
        </p:txBody>
      </p:sp>
      <p:sp>
        <p:nvSpPr>
          <p:cNvPr id="14" name="Google Shape;14;p2"/>
          <p:cNvSpPr txBox="1">
            <a:spLocks noGrp="1"/>
          </p:cNvSpPr>
          <p:nvPr>
            <p:ph type="ftr" idx="11"/>
          </p:nvPr>
        </p:nvSpPr>
        <p:spPr>
          <a:xfrm>
            <a:off x="3124199" y="4767265"/>
            <a:ext cx="4926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100" b="0" i="1" u="none" strike="noStrike" cap="none">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1100" b="0" i="0" u="none" strike="noStrike" cap="none">
                <a:solidFill>
                  <a:srgbClr val="002060"/>
                </a:solidFill>
                <a:latin typeface="Arial"/>
                <a:ea typeface="Arial"/>
                <a:cs typeface="Arial"/>
                <a:sym typeface="Arial"/>
              </a:defRPr>
            </a:lvl1pPr>
            <a:lvl2pPr marL="0" lvl="1" indent="0" algn="r">
              <a:spcBef>
                <a:spcPts val="0"/>
              </a:spcBef>
              <a:spcAft>
                <a:spcPts val="0"/>
              </a:spcAft>
              <a:buNone/>
              <a:defRPr sz="1100" b="0" i="0" u="none" strike="noStrike" cap="none">
                <a:solidFill>
                  <a:srgbClr val="002060"/>
                </a:solidFill>
                <a:latin typeface="Arial"/>
                <a:ea typeface="Arial"/>
                <a:cs typeface="Arial"/>
                <a:sym typeface="Arial"/>
              </a:defRPr>
            </a:lvl2pPr>
            <a:lvl3pPr marL="0" lvl="2" indent="0" algn="r">
              <a:spcBef>
                <a:spcPts val="0"/>
              </a:spcBef>
              <a:spcAft>
                <a:spcPts val="0"/>
              </a:spcAft>
              <a:buNone/>
              <a:defRPr sz="1100" b="0" i="0" u="none" strike="noStrike" cap="none">
                <a:solidFill>
                  <a:srgbClr val="002060"/>
                </a:solidFill>
                <a:latin typeface="Arial"/>
                <a:ea typeface="Arial"/>
                <a:cs typeface="Arial"/>
                <a:sym typeface="Arial"/>
              </a:defRPr>
            </a:lvl3pPr>
            <a:lvl4pPr marL="0" lvl="3" indent="0" algn="r">
              <a:spcBef>
                <a:spcPts val="0"/>
              </a:spcBef>
              <a:spcAft>
                <a:spcPts val="0"/>
              </a:spcAft>
              <a:buNone/>
              <a:defRPr sz="1100" b="0" i="0" u="none" strike="noStrike" cap="none">
                <a:solidFill>
                  <a:srgbClr val="002060"/>
                </a:solidFill>
                <a:latin typeface="Arial"/>
                <a:ea typeface="Arial"/>
                <a:cs typeface="Arial"/>
                <a:sym typeface="Arial"/>
              </a:defRPr>
            </a:lvl4pPr>
            <a:lvl5pPr marL="0" lvl="4" indent="0" algn="r">
              <a:spcBef>
                <a:spcPts val="0"/>
              </a:spcBef>
              <a:spcAft>
                <a:spcPts val="0"/>
              </a:spcAft>
              <a:buNone/>
              <a:defRPr sz="1100" b="0" i="0" u="none" strike="noStrike" cap="none">
                <a:solidFill>
                  <a:srgbClr val="002060"/>
                </a:solidFill>
                <a:latin typeface="Arial"/>
                <a:ea typeface="Arial"/>
                <a:cs typeface="Arial"/>
                <a:sym typeface="Arial"/>
              </a:defRPr>
            </a:lvl5pPr>
            <a:lvl6pPr marL="0" lvl="5" indent="0" algn="r">
              <a:spcBef>
                <a:spcPts val="0"/>
              </a:spcBef>
              <a:spcAft>
                <a:spcPts val="0"/>
              </a:spcAft>
              <a:buNone/>
              <a:defRPr sz="1100" b="0" i="0" u="none" strike="noStrike" cap="none">
                <a:solidFill>
                  <a:srgbClr val="002060"/>
                </a:solidFill>
                <a:latin typeface="Arial"/>
                <a:ea typeface="Arial"/>
                <a:cs typeface="Arial"/>
                <a:sym typeface="Arial"/>
              </a:defRPr>
            </a:lvl6pPr>
            <a:lvl7pPr marL="0" lvl="6" indent="0" algn="r">
              <a:spcBef>
                <a:spcPts val="0"/>
              </a:spcBef>
              <a:spcAft>
                <a:spcPts val="0"/>
              </a:spcAft>
              <a:buNone/>
              <a:defRPr sz="1100" b="0" i="0" u="none" strike="noStrike" cap="none">
                <a:solidFill>
                  <a:srgbClr val="002060"/>
                </a:solidFill>
                <a:latin typeface="Arial"/>
                <a:ea typeface="Arial"/>
                <a:cs typeface="Arial"/>
                <a:sym typeface="Arial"/>
              </a:defRPr>
            </a:lvl7pPr>
            <a:lvl8pPr marL="0" lvl="7" indent="0" algn="r">
              <a:spcBef>
                <a:spcPts val="0"/>
              </a:spcBef>
              <a:spcAft>
                <a:spcPts val="0"/>
              </a:spcAft>
              <a:buNone/>
              <a:defRPr sz="1100" b="0" i="0" u="none" strike="noStrike" cap="none">
                <a:solidFill>
                  <a:srgbClr val="002060"/>
                </a:solidFill>
                <a:latin typeface="Arial"/>
                <a:ea typeface="Arial"/>
                <a:cs typeface="Arial"/>
                <a:sym typeface="Arial"/>
              </a:defRPr>
            </a:lvl8pPr>
            <a:lvl9pPr marL="0" lvl="8" indent="0" algn="r">
              <a:spcBef>
                <a:spcPts val="0"/>
              </a:spcBef>
              <a:spcAft>
                <a:spcPts val="0"/>
              </a:spcAft>
              <a:buNone/>
              <a:defRPr sz="1100" b="0" i="0" u="none" strike="noStrike" cap="none">
                <a:solidFill>
                  <a:srgbClr val="00206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914401" y="205978"/>
            <a:ext cx="77724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rgbClr val="002060"/>
              </a:buClr>
              <a:buSzPts val="3000"/>
              <a:buFont typeface="Calibri"/>
              <a:buNone/>
              <a:defRPr>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 name="Google Shape;18;p3"/>
          <p:cNvSpPr txBox="1">
            <a:spLocks noGrp="1"/>
          </p:cNvSpPr>
          <p:nvPr>
            <p:ph type="body" idx="1"/>
          </p:nvPr>
        </p:nvSpPr>
        <p:spPr>
          <a:xfrm>
            <a:off x="914401" y="1200152"/>
            <a:ext cx="7772400" cy="33945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9" name="Google Shape;19;p3"/>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371600" y="3305177"/>
            <a:ext cx="7123200" cy="10215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dk1"/>
              </a:buClr>
              <a:buSzPts val="2700"/>
              <a:buFont typeface="Calibri"/>
              <a:buNone/>
              <a:defRPr sz="27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4"/>
          <p:cNvSpPr txBox="1">
            <a:spLocks noGrp="1"/>
          </p:cNvSpPr>
          <p:nvPr>
            <p:ph type="body" idx="1"/>
          </p:nvPr>
        </p:nvSpPr>
        <p:spPr>
          <a:xfrm>
            <a:off x="1371600" y="2180035"/>
            <a:ext cx="7123200" cy="112500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888888"/>
              </a:buClr>
              <a:buSzPts val="1400"/>
              <a:buNone/>
              <a:defRPr sz="1400">
                <a:solidFill>
                  <a:srgbClr val="888888"/>
                </a:solidFill>
              </a:defRPr>
            </a:lvl1pPr>
            <a:lvl2pPr marL="914400" lvl="1" indent="-228600" algn="l">
              <a:spcBef>
                <a:spcPts val="200"/>
              </a:spcBef>
              <a:spcAft>
                <a:spcPts val="0"/>
              </a:spcAft>
              <a:buClr>
                <a:srgbClr val="888888"/>
              </a:buClr>
              <a:buSzPts val="1200"/>
              <a:buNone/>
              <a:defRPr sz="1200">
                <a:solidFill>
                  <a:srgbClr val="888888"/>
                </a:solidFill>
              </a:defRPr>
            </a:lvl2pPr>
            <a:lvl3pPr marL="1371600" lvl="2" indent="-228600" algn="l">
              <a:spcBef>
                <a:spcPts val="200"/>
              </a:spcBef>
              <a:spcAft>
                <a:spcPts val="0"/>
              </a:spcAft>
              <a:buClr>
                <a:srgbClr val="888888"/>
              </a:buClr>
              <a:buSzPts val="1100"/>
              <a:buNone/>
              <a:defRPr sz="1100">
                <a:solidFill>
                  <a:srgbClr val="888888"/>
                </a:solidFill>
              </a:defRPr>
            </a:lvl3pPr>
            <a:lvl4pPr marL="1828800" lvl="3" indent="-228600" algn="l">
              <a:spcBef>
                <a:spcPts val="200"/>
              </a:spcBef>
              <a:spcAft>
                <a:spcPts val="0"/>
              </a:spcAft>
              <a:buClr>
                <a:srgbClr val="888888"/>
              </a:buClr>
              <a:buSzPts val="900"/>
              <a:buNone/>
              <a:defRPr sz="900">
                <a:solidFill>
                  <a:srgbClr val="888888"/>
                </a:solidFill>
              </a:defRPr>
            </a:lvl4pPr>
            <a:lvl5pPr marL="2286000" lvl="4" indent="-228600" algn="l">
              <a:spcBef>
                <a:spcPts val="200"/>
              </a:spcBef>
              <a:spcAft>
                <a:spcPts val="0"/>
              </a:spcAft>
              <a:buClr>
                <a:srgbClr val="888888"/>
              </a:buClr>
              <a:buSzPts val="900"/>
              <a:buNone/>
              <a:defRPr sz="900">
                <a:solidFill>
                  <a:srgbClr val="888888"/>
                </a:solidFill>
              </a:defRPr>
            </a:lvl5pPr>
            <a:lvl6pPr marL="2743200" lvl="5" indent="-228600" algn="l">
              <a:spcBef>
                <a:spcPts val="200"/>
              </a:spcBef>
              <a:spcAft>
                <a:spcPts val="0"/>
              </a:spcAft>
              <a:buClr>
                <a:srgbClr val="888888"/>
              </a:buClr>
              <a:buSzPts val="900"/>
              <a:buNone/>
              <a:defRPr sz="900">
                <a:solidFill>
                  <a:srgbClr val="888888"/>
                </a:solidFill>
              </a:defRPr>
            </a:lvl6pPr>
            <a:lvl7pPr marL="3200400" lvl="6" indent="-228600" algn="l">
              <a:spcBef>
                <a:spcPts val="200"/>
              </a:spcBef>
              <a:spcAft>
                <a:spcPts val="0"/>
              </a:spcAft>
              <a:buClr>
                <a:srgbClr val="888888"/>
              </a:buClr>
              <a:buSzPts val="900"/>
              <a:buNone/>
              <a:defRPr sz="900">
                <a:solidFill>
                  <a:srgbClr val="888888"/>
                </a:solidFill>
              </a:defRPr>
            </a:lvl7pPr>
            <a:lvl8pPr marL="3657600" lvl="7" indent="-228600" algn="l">
              <a:spcBef>
                <a:spcPts val="200"/>
              </a:spcBef>
              <a:spcAft>
                <a:spcPts val="0"/>
              </a:spcAft>
              <a:buClr>
                <a:srgbClr val="888888"/>
              </a:buClr>
              <a:buSzPts val="900"/>
              <a:buNone/>
              <a:defRPr sz="900">
                <a:solidFill>
                  <a:srgbClr val="888888"/>
                </a:solidFill>
              </a:defRPr>
            </a:lvl8pPr>
            <a:lvl9pPr marL="4114800" lvl="8" indent="-228600" algn="l">
              <a:spcBef>
                <a:spcPts val="200"/>
              </a:spcBef>
              <a:spcAft>
                <a:spcPts val="0"/>
              </a:spcAft>
              <a:buClr>
                <a:srgbClr val="888888"/>
              </a:buClr>
              <a:buSzPts val="900"/>
              <a:buNone/>
              <a:defRPr sz="900">
                <a:solidFill>
                  <a:srgbClr val="888888"/>
                </a:solidFill>
              </a:defRPr>
            </a:lvl9pPr>
          </a:lstStyle>
          <a:p>
            <a:endParaRPr/>
          </a:p>
        </p:txBody>
      </p:sp>
      <p:sp>
        <p:nvSpPr>
          <p:cNvPr id="23" name="Google Shape;23;p4"/>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b="0" i="0" u="none" strike="noStrike" cap="none">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p:nvPr/>
        </p:nvSpPr>
        <p:spPr>
          <a:xfrm>
            <a:off x="2836046" y="2433250"/>
            <a:ext cx="2366400" cy="2562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200" b="0" i="0" u="none" strike="noStrike" cap="none">
                <a:solidFill>
                  <a:schemeClr val="dk1"/>
                </a:solidFill>
                <a:latin typeface="Arial"/>
                <a:ea typeface="Arial"/>
                <a:cs typeface="Arial"/>
                <a:sym typeface="Arial"/>
              </a:rPr>
              <a:t>1022- Unit 5 - Instructor: S. Vincent</a:t>
            </a:r>
            <a:endParaRPr sz="1100"/>
          </a:p>
        </p:txBody>
      </p:sp>
      <p:sp>
        <p:nvSpPr>
          <p:cNvPr id="26" name="Google Shape;26;p4"/>
          <p:cNvSpPr txBox="1"/>
          <p:nvPr/>
        </p:nvSpPr>
        <p:spPr>
          <a:xfrm>
            <a:off x="3025346" y="4743451"/>
            <a:ext cx="5655300" cy="273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u="none">
                <a:solidFill>
                  <a:schemeClr val="dk1"/>
                </a:solidFill>
                <a:latin typeface="Arial"/>
                <a:ea typeface="Arial"/>
                <a:cs typeface="Arial"/>
                <a:sym typeface="Arial"/>
              </a:rPr>
              <a:t>Course Name, Module # 			Your name</a:t>
            </a:r>
            <a:endParaRPr sz="11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14401" y="205978"/>
            <a:ext cx="77724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rgbClr val="002060"/>
              </a:buClr>
              <a:buSzPts val="3000"/>
              <a:buFont typeface="Calibri"/>
              <a:buNone/>
              <a:defRPr b="1">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914400" y="1200152"/>
            <a:ext cx="3581400" cy="3394500"/>
          </a:xfrm>
          <a:prstGeom prst="rect">
            <a:avLst/>
          </a:prstGeom>
          <a:noFill/>
          <a:ln>
            <a:noFill/>
          </a:ln>
        </p:spPr>
        <p:txBody>
          <a:bodyPr spcFirstLastPara="1" wrap="square" lIns="68575" tIns="34275" rIns="68575" bIns="34275" anchor="t" anchorCtr="0">
            <a:normAutofit/>
          </a:bodyPr>
          <a:lstStyle>
            <a:lvl1pPr marL="457200" lvl="0" indent="-349250" algn="l">
              <a:spcBef>
                <a:spcPts val="400"/>
              </a:spcBef>
              <a:spcAft>
                <a:spcPts val="0"/>
              </a:spcAft>
              <a:buClr>
                <a:schemeClr val="dk1"/>
              </a:buClr>
              <a:buSzPts val="1900"/>
              <a:buChar char="•"/>
              <a:defRPr sz="1900"/>
            </a:lvl1pPr>
            <a:lvl2pPr marL="914400" lvl="1" indent="-330200" algn="l">
              <a:spcBef>
                <a:spcPts val="300"/>
              </a:spcBef>
              <a:spcAft>
                <a:spcPts val="0"/>
              </a:spcAft>
              <a:buClr>
                <a:schemeClr val="dk1"/>
              </a:buClr>
              <a:buSzPts val="1600"/>
              <a:buChar char="–"/>
              <a:defRPr sz="16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30" name="Google Shape;30;p5"/>
          <p:cNvSpPr txBox="1">
            <a:spLocks noGrp="1"/>
          </p:cNvSpPr>
          <p:nvPr>
            <p:ph type="body" idx="2"/>
          </p:nvPr>
        </p:nvSpPr>
        <p:spPr>
          <a:xfrm>
            <a:off x="4648200" y="1200152"/>
            <a:ext cx="4038600" cy="3394500"/>
          </a:xfrm>
          <a:prstGeom prst="rect">
            <a:avLst/>
          </a:prstGeom>
          <a:noFill/>
          <a:ln>
            <a:noFill/>
          </a:ln>
        </p:spPr>
        <p:txBody>
          <a:bodyPr spcFirstLastPara="1" wrap="square" lIns="68575" tIns="34275" rIns="68575" bIns="34275" anchor="t" anchorCtr="0">
            <a:normAutofit/>
          </a:bodyPr>
          <a:lstStyle>
            <a:lvl1pPr marL="457200" lvl="0" indent="-349250" algn="l">
              <a:spcBef>
                <a:spcPts val="400"/>
              </a:spcBef>
              <a:spcAft>
                <a:spcPts val="0"/>
              </a:spcAft>
              <a:buClr>
                <a:schemeClr val="dk1"/>
              </a:buClr>
              <a:buSzPts val="1900"/>
              <a:buChar char="•"/>
              <a:defRPr sz="1900"/>
            </a:lvl1pPr>
            <a:lvl2pPr marL="914400" lvl="1" indent="-330200" algn="l">
              <a:spcBef>
                <a:spcPts val="300"/>
              </a:spcBef>
              <a:spcAft>
                <a:spcPts val="0"/>
              </a:spcAft>
              <a:buClr>
                <a:schemeClr val="dk1"/>
              </a:buClr>
              <a:buSzPts val="1600"/>
              <a:buChar char="–"/>
              <a:defRPr sz="16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31" name="Google Shape;31;p5"/>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5"/>
          <p:cNvSpPr txBox="1">
            <a:spLocks noGrp="1"/>
          </p:cNvSpPr>
          <p:nvPr>
            <p:ph type="ftr" idx="11"/>
          </p:nvPr>
        </p:nvSpPr>
        <p:spPr>
          <a:xfrm>
            <a:off x="3124199" y="4767265"/>
            <a:ext cx="4926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14401" y="205978"/>
            <a:ext cx="77724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rgbClr val="002060"/>
              </a:buClr>
              <a:buSzPts val="3000"/>
              <a:buFont typeface="Calibri"/>
              <a:buNone/>
              <a:defRPr>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 name="Google Shape;36;p6"/>
          <p:cNvSpPr txBox="1">
            <a:spLocks noGrp="1"/>
          </p:cNvSpPr>
          <p:nvPr>
            <p:ph type="body" idx="1"/>
          </p:nvPr>
        </p:nvSpPr>
        <p:spPr>
          <a:xfrm>
            <a:off x="914401" y="1151335"/>
            <a:ext cx="3582900" cy="47970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002060"/>
              </a:buClr>
              <a:buSzPts val="1600"/>
              <a:buNone/>
              <a:defRPr sz="1600" b="1">
                <a:solidFill>
                  <a:srgbClr val="002060"/>
                </a:solidFill>
              </a:defRPr>
            </a:lvl1pPr>
            <a:lvl2pPr marL="914400" lvl="1" indent="-228600" algn="l">
              <a:spcBef>
                <a:spcPts val="300"/>
              </a:spcBef>
              <a:spcAft>
                <a:spcPts val="0"/>
              </a:spcAft>
              <a:buClr>
                <a:schemeClr val="dk1"/>
              </a:buClr>
              <a:buSzPts val="1400"/>
              <a:buNone/>
              <a:defRPr sz="1400" b="1"/>
            </a:lvl2pPr>
            <a:lvl3pPr marL="1371600" lvl="2" indent="-228600" algn="l">
              <a:spcBef>
                <a:spcPts val="200"/>
              </a:spcBef>
              <a:spcAft>
                <a:spcPts val="0"/>
              </a:spcAft>
              <a:buClr>
                <a:schemeClr val="dk1"/>
              </a:buClr>
              <a:buSzPts val="1200"/>
              <a:buNone/>
              <a:defRPr sz="1200" b="1"/>
            </a:lvl3pPr>
            <a:lvl4pPr marL="1828800" lvl="3" indent="-228600" algn="l">
              <a:spcBef>
                <a:spcPts val="200"/>
              </a:spcBef>
              <a:spcAft>
                <a:spcPts val="0"/>
              </a:spcAft>
              <a:buClr>
                <a:schemeClr val="dk1"/>
              </a:buClr>
              <a:buSzPts val="1100"/>
              <a:buNone/>
              <a:defRPr sz="1100" b="1"/>
            </a:lvl4pPr>
            <a:lvl5pPr marL="2286000" lvl="4" indent="-228600" algn="l">
              <a:spcBef>
                <a:spcPts val="200"/>
              </a:spcBef>
              <a:spcAft>
                <a:spcPts val="0"/>
              </a:spcAft>
              <a:buClr>
                <a:schemeClr val="dk1"/>
              </a:buClr>
              <a:buSzPts val="1100"/>
              <a:buNone/>
              <a:defRPr sz="1100" b="1"/>
            </a:lvl5pPr>
            <a:lvl6pPr marL="2743200" lvl="5" indent="-228600" algn="l">
              <a:spcBef>
                <a:spcPts val="200"/>
              </a:spcBef>
              <a:spcAft>
                <a:spcPts val="0"/>
              </a:spcAft>
              <a:buClr>
                <a:schemeClr val="dk1"/>
              </a:buClr>
              <a:buSzPts val="1100"/>
              <a:buNone/>
              <a:defRPr sz="1100" b="1"/>
            </a:lvl6pPr>
            <a:lvl7pPr marL="3200400" lvl="6" indent="-228600" algn="l">
              <a:spcBef>
                <a:spcPts val="200"/>
              </a:spcBef>
              <a:spcAft>
                <a:spcPts val="0"/>
              </a:spcAft>
              <a:buClr>
                <a:schemeClr val="dk1"/>
              </a:buClr>
              <a:buSzPts val="1100"/>
              <a:buNone/>
              <a:defRPr sz="1100" b="1"/>
            </a:lvl7pPr>
            <a:lvl8pPr marL="3657600" lvl="7" indent="-228600" algn="l">
              <a:spcBef>
                <a:spcPts val="200"/>
              </a:spcBef>
              <a:spcAft>
                <a:spcPts val="0"/>
              </a:spcAft>
              <a:buClr>
                <a:schemeClr val="dk1"/>
              </a:buClr>
              <a:buSzPts val="1100"/>
              <a:buNone/>
              <a:defRPr sz="1100" b="1"/>
            </a:lvl8pPr>
            <a:lvl9pPr marL="4114800" lvl="8" indent="-228600" algn="l">
              <a:spcBef>
                <a:spcPts val="200"/>
              </a:spcBef>
              <a:spcAft>
                <a:spcPts val="0"/>
              </a:spcAft>
              <a:buClr>
                <a:schemeClr val="dk1"/>
              </a:buClr>
              <a:buSzPts val="1100"/>
              <a:buNone/>
              <a:defRPr sz="1100" b="1"/>
            </a:lvl9pPr>
          </a:lstStyle>
          <a:p>
            <a:endParaRPr/>
          </a:p>
        </p:txBody>
      </p:sp>
      <p:sp>
        <p:nvSpPr>
          <p:cNvPr id="37" name="Google Shape;37;p6"/>
          <p:cNvSpPr txBox="1">
            <a:spLocks noGrp="1"/>
          </p:cNvSpPr>
          <p:nvPr>
            <p:ph type="body" idx="2"/>
          </p:nvPr>
        </p:nvSpPr>
        <p:spPr>
          <a:xfrm>
            <a:off x="914401" y="1631156"/>
            <a:ext cx="3582900" cy="2963400"/>
          </a:xfrm>
          <a:prstGeom prst="rect">
            <a:avLst/>
          </a:prstGeom>
          <a:noFill/>
          <a:ln>
            <a:noFill/>
          </a:ln>
        </p:spPr>
        <p:txBody>
          <a:bodyPr spcFirstLastPara="1" wrap="square" lIns="68575" tIns="34275" rIns="68575" bIns="34275"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8450" algn="l">
              <a:spcBef>
                <a:spcPts val="200"/>
              </a:spcBef>
              <a:spcAft>
                <a:spcPts val="0"/>
              </a:spcAft>
              <a:buClr>
                <a:schemeClr val="dk1"/>
              </a:buClr>
              <a:buSzPts val="1100"/>
              <a:buChar char="–"/>
              <a:defRPr sz="1100"/>
            </a:lvl4pPr>
            <a:lvl5pPr marL="2286000" lvl="4" indent="-298450" algn="l">
              <a:spcBef>
                <a:spcPts val="200"/>
              </a:spcBef>
              <a:spcAft>
                <a:spcPts val="0"/>
              </a:spcAft>
              <a:buClr>
                <a:schemeClr val="dk1"/>
              </a:buClr>
              <a:buSzPts val="1100"/>
              <a:buChar char="»"/>
              <a:defRPr sz="1100"/>
            </a:lvl5pPr>
            <a:lvl6pPr marL="2743200" lvl="5" indent="-298450" algn="l">
              <a:spcBef>
                <a:spcPts val="200"/>
              </a:spcBef>
              <a:spcAft>
                <a:spcPts val="0"/>
              </a:spcAft>
              <a:buClr>
                <a:schemeClr val="dk1"/>
              </a:buClr>
              <a:buSzPts val="1100"/>
              <a:buChar char="•"/>
              <a:defRPr sz="1100"/>
            </a:lvl6pPr>
            <a:lvl7pPr marL="3200400" lvl="6" indent="-298450" algn="l">
              <a:spcBef>
                <a:spcPts val="200"/>
              </a:spcBef>
              <a:spcAft>
                <a:spcPts val="0"/>
              </a:spcAft>
              <a:buClr>
                <a:schemeClr val="dk1"/>
              </a:buClr>
              <a:buSzPts val="1100"/>
              <a:buChar char="•"/>
              <a:defRPr sz="1100"/>
            </a:lvl7pPr>
            <a:lvl8pPr marL="3657600" lvl="7" indent="-298450" algn="l">
              <a:spcBef>
                <a:spcPts val="200"/>
              </a:spcBef>
              <a:spcAft>
                <a:spcPts val="0"/>
              </a:spcAft>
              <a:buClr>
                <a:schemeClr val="dk1"/>
              </a:buClr>
              <a:buSzPts val="1100"/>
              <a:buChar char="•"/>
              <a:defRPr sz="1100"/>
            </a:lvl8pPr>
            <a:lvl9pPr marL="4114800" lvl="8" indent="-298450" algn="l">
              <a:spcBef>
                <a:spcPts val="200"/>
              </a:spcBef>
              <a:spcAft>
                <a:spcPts val="0"/>
              </a:spcAft>
              <a:buClr>
                <a:schemeClr val="dk1"/>
              </a:buClr>
              <a:buSzPts val="1100"/>
              <a:buChar char="•"/>
              <a:defRPr sz="1100"/>
            </a:lvl9pPr>
          </a:lstStyle>
          <a:p>
            <a:endParaRPr/>
          </a:p>
        </p:txBody>
      </p:sp>
      <p:sp>
        <p:nvSpPr>
          <p:cNvPr id="38" name="Google Shape;38;p6"/>
          <p:cNvSpPr txBox="1">
            <a:spLocks noGrp="1"/>
          </p:cNvSpPr>
          <p:nvPr>
            <p:ph type="body" idx="3"/>
          </p:nvPr>
        </p:nvSpPr>
        <p:spPr>
          <a:xfrm>
            <a:off x="4645025" y="1151335"/>
            <a:ext cx="4041900" cy="47970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002060"/>
              </a:buClr>
              <a:buSzPts val="1600"/>
              <a:buNone/>
              <a:defRPr sz="1600" b="1">
                <a:solidFill>
                  <a:srgbClr val="002060"/>
                </a:solidFill>
              </a:defRPr>
            </a:lvl1pPr>
            <a:lvl2pPr marL="914400" lvl="1" indent="-228600" algn="l">
              <a:spcBef>
                <a:spcPts val="300"/>
              </a:spcBef>
              <a:spcAft>
                <a:spcPts val="0"/>
              </a:spcAft>
              <a:buClr>
                <a:schemeClr val="dk1"/>
              </a:buClr>
              <a:buSzPts val="1400"/>
              <a:buNone/>
              <a:defRPr sz="1400" b="1"/>
            </a:lvl2pPr>
            <a:lvl3pPr marL="1371600" lvl="2" indent="-228600" algn="l">
              <a:spcBef>
                <a:spcPts val="200"/>
              </a:spcBef>
              <a:spcAft>
                <a:spcPts val="0"/>
              </a:spcAft>
              <a:buClr>
                <a:schemeClr val="dk1"/>
              </a:buClr>
              <a:buSzPts val="1200"/>
              <a:buNone/>
              <a:defRPr sz="1200" b="1"/>
            </a:lvl3pPr>
            <a:lvl4pPr marL="1828800" lvl="3" indent="-228600" algn="l">
              <a:spcBef>
                <a:spcPts val="200"/>
              </a:spcBef>
              <a:spcAft>
                <a:spcPts val="0"/>
              </a:spcAft>
              <a:buClr>
                <a:schemeClr val="dk1"/>
              </a:buClr>
              <a:buSzPts val="1100"/>
              <a:buNone/>
              <a:defRPr sz="1100" b="1"/>
            </a:lvl4pPr>
            <a:lvl5pPr marL="2286000" lvl="4" indent="-228600" algn="l">
              <a:spcBef>
                <a:spcPts val="200"/>
              </a:spcBef>
              <a:spcAft>
                <a:spcPts val="0"/>
              </a:spcAft>
              <a:buClr>
                <a:schemeClr val="dk1"/>
              </a:buClr>
              <a:buSzPts val="1100"/>
              <a:buNone/>
              <a:defRPr sz="1100" b="1"/>
            </a:lvl5pPr>
            <a:lvl6pPr marL="2743200" lvl="5" indent="-228600" algn="l">
              <a:spcBef>
                <a:spcPts val="200"/>
              </a:spcBef>
              <a:spcAft>
                <a:spcPts val="0"/>
              </a:spcAft>
              <a:buClr>
                <a:schemeClr val="dk1"/>
              </a:buClr>
              <a:buSzPts val="1100"/>
              <a:buNone/>
              <a:defRPr sz="1100" b="1"/>
            </a:lvl6pPr>
            <a:lvl7pPr marL="3200400" lvl="6" indent="-228600" algn="l">
              <a:spcBef>
                <a:spcPts val="200"/>
              </a:spcBef>
              <a:spcAft>
                <a:spcPts val="0"/>
              </a:spcAft>
              <a:buClr>
                <a:schemeClr val="dk1"/>
              </a:buClr>
              <a:buSzPts val="1100"/>
              <a:buNone/>
              <a:defRPr sz="1100" b="1"/>
            </a:lvl7pPr>
            <a:lvl8pPr marL="3657600" lvl="7" indent="-228600" algn="l">
              <a:spcBef>
                <a:spcPts val="200"/>
              </a:spcBef>
              <a:spcAft>
                <a:spcPts val="0"/>
              </a:spcAft>
              <a:buClr>
                <a:schemeClr val="dk1"/>
              </a:buClr>
              <a:buSzPts val="1100"/>
              <a:buNone/>
              <a:defRPr sz="1100" b="1"/>
            </a:lvl8pPr>
            <a:lvl9pPr marL="4114800" lvl="8" indent="-228600" algn="l">
              <a:spcBef>
                <a:spcPts val="200"/>
              </a:spcBef>
              <a:spcAft>
                <a:spcPts val="0"/>
              </a:spcAft>
              <a:buClr>
                <a:schemeClr val="dk1"/>
              </a:buClr>
              <a:buSzPts val="1100"/>
              <a:buNone/>
              <a:defRPr sz="1100" b="1"/>
            </a:lvl9pPr>
          </a:lstStyle>
          <a:p>
            <a:endParaRPr/>
          </a:p>
        </p:txBody>
      </p:sp>
      <p:sp>
        <p:nvSpPr>
          <p:cNvPr id="39" name="Google Shape;39;p6"/>
          <p:cNvSpPr txBox="1">
            <a:spLocks noGrp="1"/>
          </p:cNvSpPr>
          <p:nvPr>
            <p:ph type="body" idx="4"/>
          </p:nvPr>
        </p:nvSpPr>
        <p:spPr>
          <a:xfrm>
            <a:off x="4645025" y="1631156"/>
            <a:ext cx="4041900" cy="2963400"/>
          </a:xfrm>
          <a:prstGeom prst="rect">
            <a:avLst/>
          </a:prstGeom>
          <a:noFill/>
          <a:ln>
            <a:noFill/>
          </a:ln>
        </p:spPr>
        <p:txBody>
          <a:bodyPr spcFirstLastPara="1" wrap="square" lIns="68575" tIns="34275" rIns="68575" bIns="34275"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8450" algn="l">
              <a:spcBef>
                <a:spcPts val="200"/>
              </a:spcBef>
              <a:spcAft>
                <a:spcPts val="0"/>
              </a:spcAft>
              <a:buClr>
                <a:schemeClr val="dk1"/>
              </a:buClr>
              <a:buSzPts val="1100"/>
              <a:buChar char="–"/>
              <a:defRPr sz="1100"/>
            </a:lvl4pPr>
            <a:lvl5pPr marL="2286000" lvl="4" indent="-298450" algn="l">
              <a:spcBef>
                <a:spcPts val="200"/>
              </a:spcBef>
              <a:spcAft>
                <a:spcPts val="0"/>
              </a:spcAft>
              <a:buClr>
                <a:schemeClr val="dk1"/>
              </a:buClr>
              <a:buSzPts val="1100"/>
              <a:buChar char="»"/>
              <a:defRPr sz="1100"/>
            </a:lvl5pPr>
            <a:lvl6pPr marL="2743200" lvl="5" indent="-298450" algn="l">
              <a:spcBef>
                <a:spcPts val="200"/>
              </a:spcBef>
              <a:spcAft>
                <a:spcPts val="0"/>
              </a:spcAft>
              <a:buClr>
                <a:schemeClr val="dk1"/>
              </a:buClr>
              <a:buSzPts val="1100"/>
              <a:buChar char="•"/>
              <a:defRPr sz="1100"/>
            </a:lvl6pPr>
            <a:lvl7pPr marL="3200400" lvl="6" indent="-298450" algn="l">
              <a:spcBef>
                <a:spcPts val="200"/>
              </a:spcBef>
              <a:spcAft>
                <a:spcPts val="0"/>
              </a:spcAft>
              <a:buClr>
                <a:schemeClr val="dk1"/>
              </a:buClr>
              <a:buSzPts val="1100"/>
              <a:buChar char="•"/>
              <a:defRPr sz="1100"/>
            </a:lvl7pPr>
            <a:lvl8pPr marL="3657600" lvl="7" indent="-298450" algn="l">
              <a:spcBef>
                <a:spcPts val="200"/>
              </a:spcBef>
              <a:spcAft>
                <a:spcPts val="0"/>
              </a:spcAft>
              <a:buClr>
                <a:schemeClr val="dk1"/>
              </a:buClr>
              <a:buSzPts val="1100"/>
              <a:buChar char="•"/>
              <a:defRPr sz="1100"/>
            </a:lvl8pPr>
            <a:lvl9pPr marL="4114800" lvl="8" indent="-298450" algn="l">
              <a:spcBef>
                <a:spcPts val="200"/>
              </a:spcBef>
              <a:spcAft>
                <a:spcPts val="0"/>
              </a:spcAft>
              <a:buClr>
                <a:schemeClr val="dk1"/>
              </a:buClr>
              <a:buSzPts val="1100"/>
              <a:buChar char="•"/>
              <a:defRPr sz="1100"/>
            </a:lvl9pPr>
          </a:lstStyle>
          <a:p>
            <a:endParaRPr/>
          </a:p>
        </p:txBody>
      </p:sp>
      <p:sp>
        <p:nvSpPr>
          <p:cNvPr id="40" name="Google Shape;40;p6"/>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6"/>
          <p:cNvSpPr txBox="1">
            <a:spLocks noGrp="1"/>
          </p:cNvSpPr>
          <p:nvPr>
            <p:ph type="ftr" idx="11"/>
          </p:nvPr>
        </p:nvSpPr>
        <p:spPr>
          <a:xfrm>
            <a:off x="3124199" y="4767265"/>
            <a:ext cx="4926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914401" y="205978"/>
            <a:ext cx="77724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rgbClr val="002060"/>
              </a:buClr>
              <a:buSzPts val="3000"/>
              <a:buFont typeface="Calibri"/>
              <a:buNone/>
              <a:defRPr>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 name="Google Shape;45;p7"/>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chemeClr val="dk1"/>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46" name="Google Shape;46;p7"/>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7"/>
          <p:cNvSpPr txBox="1">
            <a:spLocks noGrp="1"/>
          </p:cNvSpPr>
          <p:nvPr>
            <p:ph type="ftr" idx="11"/>
          </p:nvPr>
        </p:nvSpPr>
        <p:spPr>
          <a:xfrm>
            <a:off x="3124199" y="4767265"/>
            <a:ext cx="4926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rgbClr val="002060"/>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rgbClr val="002060"/>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0" name="Google Shape;50;p8"/>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p:nvPr/>
        </p:nvSpPr>
        <p:spPr>
          <a:xfrm>
            <a:off x="2895600" y="4743451"/>
            <a:ext cx="5655300" cy="273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a:solidFill>
                  <a:schemeClr val="dk1"/>
                </a:solidFill>
                <a:latin typeface="Arial"/>
                <a:ea typeface="Arial"/>
                <a:cs typeface="Arial"/>
                <a:sym typeface="Arial"/>
              </a:rPr>
              <a:t>Course Name, Module # 			Your name</a:t>
            </a:r>
            <a:endParaRPr sz="11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914400" y="204788"/>
            <a:ext cx="3048000" cy="8715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002060"/>
              </a:buClr>
              <a:buSzPts val="1400"/>
              <a:buFont typeface="Calibri"/>
              <a:buNone/>
              <a:defRPr sz="1400" b="1">
                <a:solidFill>
                  <a:srgbClr val="00206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4" name="Google Shape;54;p9"/>
          <p:cNvSpPr txBox="1">
            <a:spLocks noGrp="1"/>
          </p:cNvSpPr>
          <p:nvPr>
            <p:ph type="body" idx="1"/>
          </p:nvPr>
        </p:nvSpPr>
        <p:spPr>
          <a:xfrm>
            <a:off x="4114800" y="204790"/>
            <a:ext cx="4572000" cy="4389900"/>
          </a:xfrm>
          <a:prstGeom prst="rect">
            <a:avLst/>
          </a:prstGeom>
          <a:noFill/>
          <a:ln>
            <a:noFill/>
          </a:ln>
        </p:spPr>
        <p:txBody>
          <a:bodyPr spcFirstLastPara="1" wrap="square" lIns="68575" tIns="34275" rIns="68575" bIns="34275" anchor="t" anchorCtr="0">
            <a:normAutofit/>
          </a:bodyPr>
          <a:lstStyle>
            <a:lvl1pPr marL="457200" lvl="0" indent="-368300" algn="l">
              <a:spcBef>
                <a:spcPts val="400"/>
              </a:spcBef>
              <a:spcAft>
                <a:spcPts val="0"/>
              </a:spcAft>
              <a:buClr>
                <a:srgbClr val="002060"/>
              </a:buClr>
              <a:buSzPts val="2200"/>
              <a:buChar char="•"/>
              <a:defRPr sz="2200">
                <a:solidFill>
                  <a:srgbClr val="002060"/>
                </a:solidFill>
              </a:defRPr>
            </a:lvl1pPr>
            <a:lvl2pPr marL="914400" lvl="1" indent="-349250" algn="l">
              <a:spcBef>
                <a:spcPts val="400"/>
              </a:spcBef>
              <a:spcAft>
                <a:spcPts val="0"/>
              </a:spcAft>
              <a:buClr>
                <a:srgbClr val="002060"/>
              </a:buClr>
              <a:buSzPts val="1900"/>
              <a:buChar char="–"/>
              <a:defRPr sz="1900">
                <a:solidFill>
                  <a:srgbClr val="002060"/>
                </a:solidFill>
              </a:defRPr>
            </a:lvl2pPr>
            <a:lvl3pPr marL="1371600" lvl="2" indent="-330200" algn="l">
              <a:spcBef>
                <a:spcPts val="300"/>
              </a:spcBef>
              <a:spcAft>
                <a:spcPts val="0"/>
              </a:spcAft>
              <a:buClr>
                <a:srgbClr val="002060"/>
              </a:buClr>
              <a:buSzPts val="1600"/>
              <a:buChar char="•"/>
              <a:defRPr sz="1600">
                <a:solidFill>
                  <a:srgbClr val="002060"/>
                </a:solidFill>
              </a:defRPr>
            </a:lvl3pPr>
            <a:lvl4pPr marL="1828800" lvl="3" indent="-317500" algn="l">
              <a:spcBef>
                <a:spcPts val="300"/>
              </a:spcBef>
              <a:spcAft>
                <a:spcPts val="0"/>
              </a:spcAft>
              <a:buClr>
                <a:srgbClr val="002060"/>
              </a:buClr>
              <a:buSzPts val="1400"/>
              <a:buChar char="–"/>
              <a:defRPr sz="1400">
                <a:solidFill>
                  <a:srgbClr val="002060"/>
                </a:solidFill>
              </a:defRPr>
            </a:lvl4pPr>
            <a:lvl5pPr marL="2286000" lvl="4" indent="-317500" algn="l">
              <a:spcBef>
                <a:spcPts val="300"/>
              </a:spcBef>
              <a:spcAft>
                <a:spcPts val="0"/>
              </a:spcAft>
              <a:buClr>
                <a:srgbClr val="002060"/>
              </a:buClr>
              <a:buSzPts val="1400"/>
              <a:buChar char="»"/>
              <a:defRPr sz="1400">
                <a:solidFill>
                  <a:srgbClr val="002060"/>
                </a:solidFill>
              </a:defRPr>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55" name="Google Shape;55;p9"/>
          <p:cNvSpPr txBox="1">
            <a:spLocks noGrp="1"/>
          </p:cNvSpPr>
          <p:nvPr>
            <p:ph type="body" idx="2"/>
          </p:nvPr>
        </p:nvSpPr>
        <p:spPr>
          <a:xfrm>
            <a:off x="914400" y="1085852"/>
            <a:ext cx="3048000" cy="3518400"/>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rgbClr val="002060"/>
              </a:buClr>
              <a:buSzPts val="900"/>
              <a:buNone/>
              <a:defRPr sz="900">
                <a:solidFill>
                  <a:srgbClr val="002060"/>
                </a:solidFill>
              </a:defRPr>
            </a:lvl1pPr>
            <a:lvl2pPr marL="914400" lvl="1" indent="-228600" algn="l">
              <a:spcBef>
                <a:spcPts val="200"/>
              </a:spcBef>
              <a:spcAft>
                <a:spcPts val="0"/>
              </a:spcAft>
              <a:buClr>
                <a:schemeClr val="dk1"/>
              </a:buClr>
              <a:buSzPts val="800"/>
              <a:buNone/>
              <a:defRPr sz="800"/>
            </a:lvl2pPr>
            <a:lvl3pPr marL="1371600" lvl="2" indent="-228600" algn="l">
              <a:spcBef>
                <a:spcPts val="100"/>
              </a:spcBef>
              <a:spcAft>
                <a:spcPts val="0"/>
              </a:spcAft>
              <a:buClr>
                <a:schemeClr val="dk1"/>
              </a:buClr>
              <a:buSzPts val="700"/>
              <a:buNone/>
              <a:defRPr sz="700"/>
            </a:lvl3pPr>
            <a:lvl4pPr marL="1828800" lvl="3" indent="-228600" algn="l">
              <a:spcBef>
                <a:spcPts val="100"/>
              </a:spcBef>
              <a:spcAft>
                <a:spcPts val="0"/>
              </a:spcAft>
              <a:buClr>
                <a:schemeClr val="dk1"/>
              </a:buClr>
              <a:buSzPts val="600"/>
              <a:buNone/>
              <a:defRPr sz="600"/>
            </a:lvl4pPr>
            <a:lvl5pPr marL="2286000" lvl="4" indent="-228600" algn="l">
              <a:spcBef>
                <a:spcPts val="100"/>
              </a:spcBef>
              <a:spcAft>
                <a:spcPts val="0"/>
              </a:spcAft>
              <a:buClr>
                <a:schemeClr val="dk1"/>
              </a:buClr>
              <a:buSzPts val="600"/>
              <a:buNone/>
              <a:defRPr sz="600"/>
            </a:lvl5pPr>
            <a:lvl6pPr marL="2743200" lvl="5" indent="-228600" algn="l">
              <a:spcBef>
                <a:spcPts val="100"/>
              </a:spcBef>
              <a:spcAft>
                <a:spcPts val="0"/>
              </a:spcAft>
              <a:buClr>
                <a:schemeClr val="dk1"/>
              </a:buClr>
              <a:buSzPts val="600"/>
              <a:buNone/>
              <a:defRPr sz="600"/>
            </a:lvl6pPr>
            <a:lvl7pPr marL="3200400" lvl="6" indent="-228600" algn="l">
              <a:spcBef>
                <a:spcPts val="100"/>
              </a:spcBef>
              <a:spcAft>
                <a:spcPts val="0"/>
              </a:spcAft>
              <a:buClr>
                <a:schemeClr val="dk1"/>
              </a:buClr>
              <a:buSzPts val="600"/>
              <a:buNone/>
              <a:defRPr sz="600"/>
            </a:lvl7pPr>
            <a:lvl8pPr marL="3657600" lvl="7" indent="-228600" algn="l">
              <a:spcBef>
                <a:spcPts val="100"/>
              </a:spcBef>
              <a:spcAft>
                <a:spcPts val="0"/>
              </a:spcAft>
              <a:buClr>
                <a:schemeClr val="dk1"/>
              </a:buClr>
              <a:buSzPts val="600"/>
              <a:buNone/>
              <a:defRPr sz="600"/>
            </a:lvl8pPr>
            <a:lvl9pPr marL="4114800" lvl="8" indent="-228600" algn="l">
              <a:spcBef>
                <a:spcPts val="100"/>
              </a:spcBef>
              <a:spcAft>
                <a:spcPts val="0"/>
              </a:spcAft>
              <a:buClr>
                <a:schemeClr val="dk1"/>
              </a:buClr>
              <a:buSzPts val="600"/>
              <a:buNone/>
              <a:defRPr sz="600"/>
            </a:lvl9pPr>
          </a:lstStyle>
          <a:p>
            <a:endParaRPr/>
          </a:p>
        </p:txBody>
      </p:sp>
      <p:sp>
        <p:nvSpPr>
          <p:cNvPr id="56" name="Google Shape;56;p9"/>
          <p:cNvSpPr txBox="1">
            <a:spLocks noGrp="1"/>
          </p:cNvSpPr>
          <p:nvPr>
            <p:ph type="dt" idx="10"/>
          </p:nvPr>
        </p:nvSpPr>
        <p:spPr>
          <a:xfrm>
            <a:off x="457200" y="4767265"/>
            <a:ext cx="21336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rgbClr val="002060"/>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7" name="Google Shape;57;p9"/>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1100">
                <a:solidFill>
                  <a:srgbClr val="002060"/>
                </a:solidFill>
                <a:latin typeface="Arial"/>
                <a:ea typeface="Arial"/>
                <a:cs typeface="Arial"/>
                <a:sym typeface="Arial"/>
              </a:defRPr>
            </a:lvl1pPr>
            <a:lvl2pPr marL="0" lvl="1" indent="0" algn="r">
              <a:spcBef>
                <a:spcPts val="0"/>
              </a:spcBef>
              <a:spcAft>
                <a:spcPts val="0"/>
              </a:spcAft>
              <a:buNone/>
              <a:defRPr sz="1100">
                <a:solidFill>
                  <a:srgbClr val="002060"/>
                </a:solidFill>
                <a:latin typeface="Arial"/>
                <a:ea typeface="Arial"/>
                <a:cs typeface="Arial"/>
                <a:sym typeface="Arial"/>
              </a:defRPr>
            </a:lvl2pPr>
            <a:lvl3pPr marL="0" lvl="2" indent="0" algn="r">
              <a:spcBef>
                <a:spcPts val="0"/>
              </a:spcBef>
              <a:spcAft>
                <a:spcPts val="0"/>
              </a:spcAft>
              <a:buNone/>
              <a:defRPr sz="1100">
                <a:solidFill>
                  <a:srgbClr val="002060"/>
                </a:solidFill>
                <a:latin typeface="Arial"/>
                <a:ea typeface="Arial"/>
                <a:cs typeface="Arial"/>
                <a:sym typeface="Arial"/>
              </a:defRPr>
            </a:lvl3pPr>
            <a:lvl4pPr marL="0" lvl="3" indent="0" algn="r">
              <a:spcBef>
                <a:spcPts val="0"/>
              </a:spcBef>
              <a:spcAft>
                <a:spcPts val="0"/>
              </a:spcAft>
              <a:buNone/>
              <a:defRPr sz="1100">
                <a:solidFill>
                  <a:srgbClr val="002060"/>
                </a:solidFill>
                <a:latin typeface="Arial"/>
                <a:ea typeface="Arial"/>
                <a:cs typeface="Arial"/>
                <a:sym typeface="Arial"/>
              </a:defRPr>
            </a:lvl4pPr>
            <a:lvl5pPr marL="0" lvl="4" indent="0" algn="r">
              <a:spcBef>
                <a:spcPts val="0"/>
              </a:spcBef>
              <a:spcAft>
                <a:spcPts val="0"/>
              </a:spcAft>
              <a:buNone/>
              <a:defRPr sz="1100">
                <a:solidFill>
                  <a:srgbClr val="002060"/>
                </a:solidFill>
                <a:latin typeface="Arial"/>
                <a:ea typeface="Arial"/>
                <a:cs typeface="Arial"/>
                <a:sym typeface="Arial"/>
              </a:defRPr>
            </a:lvl5pPr>
            <a:lvl6pPr marL="0" lvl="5" indent="0" algn="r">
              <a:spcBef>
                <a:spcPts val="0"/>
              </a:spcBef>
              <a:spcAft>
                <a:spcPts val="0"/>
              </a:spcAft>
              <a:buNone/>
              <a:defRPr sz="1100">
                <a:solidFill>
                  <a:srgbClr val="002060"/>
                </a:solidFill>
                <a:latin typeface="Arial"/>
                <a:ea typeface="Arial"/>
                <a:cs typeface="Arial"/>
                <a:sym typeface="Arial"/>
              </a:defRPr>
            </a:lvl6pPr>
            <a:lvl7pPr marL="0" lvl="6" indent="0" algn="r">
              <a:spcBef>
                <a:spcPts val="0"/>
              </a:spcBef>
              <a:spcAft>
                <a:spcPts val="0"/>
              </a:spcAft>
              <a:buNone/>
              <a:defRPr sz="1100">
                <a:solidFill>
                  <a:srgbClr val="002060"/>
                </a:solidFill>
                <a:latin typeface="Arial"/>
                <a:ea typeface="Arial"/>
                <a:cs typeface="Arial"/>
                <a:sym typeface="Arial"/>
              </a:defRPr>
            </a:lvl7pPr>
            <a:lvl8pPr marL="0" lvl="7" indent="0" algn="r">
              <a:spcBef>
                <a:spcPts val="0"/>
              </a:spcBef>
              <a:spcAft>
                <a:spcPts val="0"/>
              </a:spcAft>
              <a:buNone/>
              <a:defRPr sz="1100">
                <a:solidFill>
                  <a:srgbClr val="002060"/>
                </a:solidFill>
                <a:latin typeface="Arial"/>
                <a:ea typeface="Arial"/>
                <a:cs typeface="Arial"/>
                <a:sym typeface="Arial"/>
              </a:defRPr>
            </a:lvl8pPr>
            <a:lvl9pPr marL="0" lvl="8" indent="0" algn="r">
              <a:spcBef>
                <a:spcPts val="0"/>
              </a:spcBef>
              <a:spcAft>
                <a:spcPts val="0"/>
              </a:spcAft>
              <a:buNone/>
              <a:defRPr sz="1100">
                <a:solidFill>
                  <a:srgbClr val="00206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9"/>
          <p:cNvSpPr txBox="1">
            <a:spLocks noGrp="1"/>
          </p:cNvSpPr>
          <p:nvPr>
            <p:ph type="ftr" idx="11"/>
          </p:nvPr>
        </p:nvSpPr>
        <p:spPr>
          <a:xfrm>
            <a:off x="3124199" y="4767265"/>
            <a:ext cx="4926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1400">
                <a:solidFill>
                  <a:srgbClr val="002060"/>
                </a:solidFill>
                <a:latin typeface="Arial"/>
                <a:ea typeface="Arial"/>
                <a:cs typeface="Arial"/>
                <a:sym typeface="Arial"/>
              </a:defRPr>
            </a:lvl1pPr>
            <a:lvl2pPr marR="0" lvl="1" algn="r"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r"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r"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r"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401" y="205978"/>
            <a:ext cx="7772400" cy="857400"/>
          </a:xfrm>
          <a:prstGeom prst="rect">
            <a:avLst/>
          </a:prstGeom>
          <a:noFill/>
          <a:ln>
            <a:noFill/>
          </a:ln>
        </p:spPr>
        <p:txBody>
          <a:bodyPr spcFirstLastPara="1" wrap="square" lIns="68575" tIns="34275" rIns="68575" bIns="34275" anchor="ctr" anchorCtr="0">
            <a:normAutofit/>
          </a:bodyPr>
          <a:lstStyle>
            <a:lvl1pPr marR="0" lvl="0" algn="ctr" rtl="0">
              <a:spcBef>
                <a:spcPts val="0"/>
              </a:spcBef>
              <a:spcAft>
                <a:spcPts val="0"/>
              </a:spcAft>
              <a:buClr>
                <a:schemeClr val="dk1"/>
              </a:buClr>
              <a:buSzPts val="3000"/>
              <a:buFont typeface="Calibri"/>
              <a:buNone/>
              <a:defRPr sz="30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914401" y="1200152"/>
            <a:ext cx="7772400" cy="3394500"/>
          </a:xfrm>
          <a:prstGeom prst="rect">
            <a:avLst/>
          </a:prstGeom>
          <a:noFill/>
          <a:ln>
            <a:noFill/>
          </a:ln>
        </p:spPr>
        <p:txBody>
          <a:bodyPr spcFirstLastPara="1" wrap="square" lIns="68575" tIns="34275" rIns="68575" bIns="34275" anchor="t" anchorCtr="0">
            <a:normAutofit/>
          </a:bodyPr>
          <a:lstStyle>
            <a:lvl1pPr marL="457200" marR="0" lvl="0"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49250" algn="l" rtl="0">
              <a:spcBef>
                <a:spcPts val="4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52400" y="4743452"/>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1100" b="0" i="0" u="none" strike="noStrike" cap="none">
                <a:solidFill>
                  <a:srgbClr val="33333C"/>
                </a:solidFill>
                <a:latin typeface="Arial"/>
                <a:ea typeface="Arial"/>
                <a:cs typeface="Arial"/>
                <a:sym typeface="Arial"/>
              </a:defRPr>
            </a:lvl1pPr>
            <a:lvl2pPr marL="0" marR="0" lvl="1" indent="0" algn="r" rtl="0">
              <a:spcBef>
                <a:spcPts val="0"/>
              </a:spcBef>
              <a:spcAft>
                <a:spcPts val="0"/>
              </a:spcAft>
              <a:buNone/>
              <a:defRPr sz="1100" b="0" i="0" u="none" strike="noStrike" cap="none">
                <a:solidFill>
                  <a:srgbClr val="33333C"/>
                </a:solidFill>
                <a:latin typeface="Arial"/>
                <a:ea typeface="Arial"/>
                <a:cs typeface="Arial"/>
                <a:sym typeface="Arial"/>
              </a:defRPr>
            </a:lvl2pPr>
            <a:lvl3pPr marL="0" marR="0" lvl="2" indent="0" algn="r" rtl="0">
              <a:spcBef>
                <a:spcPts val="0"/>
              </a:spcBef>
              <a:spcAft>
                <a:spcPts val="0"/>
              </a:spcAft>
              <a:buNone/>
              <a:defRPr sz="1100" b="0" i="0" u="none" strike="noStrike" cap="none">
                <a:solidFill>
                  <a:srgbClr val="33333C"/>
                </a:solidFill>
                <a:latin typeface="Arial"/>
                <a:ea typeface="Arial"/>
                <a:cs typeface="Arial"/>
                <a:sym typeface="Arial"/>
              </a:defRPr>
            </a:lvl3pPr>
            <a:lvl4pPr marL="0" marR="0" lvl="3" indent="0" algn="r" rtl="0">
              <a:spcBef>
                <a:spcPts val="0"/>
              </a:spcBef>
              <a:spcAft>
                <a:spcPts val="0"/>
              </a:spcAft>
              <a:buNone/>
              <a:defRPr sz="1100" b="0" i="0" u="none" strike="noStrike" cap="none">
                <a:solidFill>
                  <a:srgbClr val="33333C"/>
                </a:solidFill>
                <a:latin typeface="Arial"/>
                <a:ea typeface="Arial"/>
                <a:cs typeface="Arial"/>
                <a:sym typeface="Arial"/>
              </a:defRPr>
            </a:lvl4pPr>
            <a:lvl5pPr marL="0" marR="0" lvl="4" indent="0" algn="r" rtl="0">
              <a:spcBef>
                <a:spcPts val="0"/>
              </a:spcBef>
              <a:spcAft>
                <a:spcPts val="0"/>
              </a:spcAft>
              <a:buNone/>
              <a:defRPr sz="1100" b="0" i="0" u="none" strike="noStrike" cap="none">
                <a:solidFill>
                  <a:srgbClr val="33333C"/>
                </a:solidFill>
                <a:latin typeface="Arial"/>
                <a:ea typeface="Arial"/>
                <a:cs typeface="Arial"/>
                <a:sym typeface="Arial"/>
              </a:defRPr>
            </a:lvl5pPr>
            <a:lvl6pPr marL="0" marR="0" lvl="5" indent="0" algn="r" rtl="0">
              <a:spcBef>
                <a:spcPts val="0"/>
              </a:spcBef>
              <a:spcAft>
                <a:spcPts val="0"/>
              </a:spcAft>
              <a:buNone/>
              <a:defRPr sz="1100" b="0" i="0" u="none" strike="noStrike" cap="none">
                <a:solidFill>
                  <a:srgbClr val="33333C"/>
                </a:solidFill>
                <a:latin typeface="Arial"/>
                <a:ea typeface="Arial"/>
                <a:cs typeface="Arial"/>
                <a:sym typeface="Arial"/>
              </a:defRPr>
            </a:lvl6pPr>
            <a:lvl7pPr marL="0" marR="0" lvl="6" indent="0" algn="r" rtl="0">
              <a:spcBef>
                <a:spcPts val="0"/>
              </a:spcBef>
              <a:spcAft>
                <a:spcPts val="0"/>
              </a:spcAft>
              <a:buNone/>
              <a:defRPr sz="1100" b="0" i="0" u="none" strike="noStrike" cap="none">
                <a:solidFill>
                  <a:srgbClr val="33333C"/>
                </a:solidFill>
                <a:latin typeface="Arial"/>
                <a:ea typeface="Arial"/>
                <a:cs typeface="Arial"/>
                <a:sym typeface="Arial"/>
              </a:defRPr>
            </a:lvl7pPr>
            <a:lvl8pPr marL="0" marR="0" lvl="7" indent="0" algn="r" rtl="0">
              <a:spcBef>
                <a:spcPts val="0"/>
              </a:spcBef>
              <a:spcAft>
                <a:spcPts val="0"/>
              </a:spcAft>
              <a:buNone/>
              <a:defRPr sz="1100" b="0" i="0" u="none" strike="noStrike" cap="none">
                <a:solidFill>
                  <a:srgbClr val="33333C"/>
                </a:solidFill>
                <a:latin typeface="Arial"/>
                <a:ea typeface="Arial"/>
                <a:cs typeface="Arial"/>
                <a:sym typeface="Arial"/>
              </a:defRPr>
            </a:lvl8pPr>
            <a:lvl9pPr marL="0" marR="0" lvl="8" indent="0" algn="r" rtl="0">
              <a:spcBef>
                <a:spcPts val="0"/>
              </a:spcBef>
              <a:spcAft>
                <a:spcPts val="0"/>
              </a:spcAft>
              <a:buNone/>
              <a:defRPr sz="1100" b="0" i="0" u="none" strike="noStrike" cap="none">
                <a:solidFill>
                  <a:srgbClr val="33333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p:nvPr/>
        </p:nvCxnSpPr>
        <p:spPr>
          <a:xfrm>
            <a:off x="762000" y="0"/>
            <a:ext cx="0" cy="5143500"/>
          </a:xfrm>
          <a:prstGeom prst="straightConnector1">
            <a:avLst/>
          </a:prstGeom>
          <a:noFill/>
          <a:ln w="28575" cap="flat" cmpd="sng">
            <a:solidFill>
              <a:srgbClr val="0070C0"/>
            </a:solidFill>
            <a:prstDash val="solid"/>
            <a:round/>
            <a:headEnd type="none" w="sm" len="sm"/>
            <a:tailEnd type="none" w="sm" len="sm"/>
          </a:ln>
        </p:spPr>
      </p:cxnSp>
      <p:pic>
        <p:nvPicPr>
          <p:cNvPr id="10" name="Google Shape;10;p1"/>
          <p:cNvPicPr preferRelativeResize="0"/>
          <p:nvPr/>
        </p:nvPicPr>
        <p:blipFill rotWithShape="1">
          <a:blip r:embed="rId10">
            <a:alphaModFix/>
          </a:blip>
          <a:srcRect/>
          <a:stretch/>
        </p:blipFill>
        <p:spPr>
          <a:xfrm rot="-5400000">
            <a:off x="-792460" y="1093489"/>
            <a:ext cx="2375583" cy="5809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7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startingelectronics.org/articles/ESP32-WROOM-testing/#:~:text=The%20first%20and%20most%20basic,on%2Dboard%20regulator%20is%20working"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randomnerdtutorials.com/installing-the-esp32-board-in-arduino-ide-windows-instructions/" TargetMode="External"/><Relationship Id="rId5" Type="http://schemas.openxmlformats.org/officeDocument/2006/relationships/hyperlink" Target="http://www.lilygo.cn/prod_view.aspx?TypeId=50044&amp;Id=1127&amp;FId=t3:50044:3" TargetMode="External"/><Relationship Id="rId4" Type="http://schemas.openxmlformats.org/officeDocument/2006/relationships/hyperlink" Target="https://randomnerdtutorials.com/esp32-sim800l-publish-data-to-cloud/"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ctrTitle"/>
          </p:nvPr>
        </p:nvSpPr>
        <p:spPr>
          <a:xfrm>
            <a:off x="1371601" y="1597821"/>
            <a:ext cx="7086600" cy="1102500"/>
          </a:xfrm>
          <a:prstGeom prst="rect">
            <a:avLst/>
          </a:prstGeom>
        </p:spPr>
        <p:txBody>
          <a:bodyPr spcFirstLastPara="1" wrap="square" lIns="68575" tIns="34275" rIns="68575" bIns="34275" anchor="ctr" anchorCtr="0">
            <a:normAutofit fontScale="90000"/>
          </a:bodyPr>
          <a:lstStyle/>
          <a:p>
            <a:pPr marL="0" lvl="0" indent="0" algn="ctr" rtl="0">
              <a:spcBef>
                <a:spcPts val="0"/>
              </a:spcBef>
              <a:spcAft>
                <a:spcPts val="0"/>
              </a:spcAft>
              <a:buNone/>
            </a:pPr>
            <a:br>
              <a:rPr lang="en" b="1" i="1" dirty="0">
                <a:solidFill>
                  <a:schemeClr val="dk1"/>
                </a:solidFill>
                <a:latin typeface="Times New Roman"/>
                <a:ea typeface="Times New Roman"/>
                <a:cs typeface="Times New Roman"/>
                <a:sym typeface="Times New Roman"/>
              </a:rPr>
            </a:br>
            <a:br>
              <a:rPr lang="en" b="1" i="1" dirty="0">
                <a:solidFill>
                  <a:schemeClr val="dk1"/>
                </a:solidFill>
                <a:latin typeface="Times New Roman"/>
                <a:ea typeface="Times New Roman"/>
                <a:cs typeface="Times New Roman"/>
                <a:sym typeface="Times New Roman"/>
              </a:rPr>
            </a:br>
            <a:r>
              <a:rPr lang="en" i="1" dirty="0">
                <a:solidFill>
                  <a:schemeClr val="dk1"/>
                </a:solidFill>
                <a:latin typeface="Times New Roman"/>
                <a:ea typeface="Times New Roman"/>
                <a:cs typeface="Times New Roman"/>
                <a:sym typeface="Times New Roman"/>
              </a:rPr>
              <a:t>EMBT-ESE 4009</a:t>
            </a:r>
            <a:endParaRPr i="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br>
              <a:rPr lang="en" b="1" i="1" dirty="0">
                <a:solidFill>
                  <a:schemeClr val="dk1"/>
                </a:solidFill>
                <a:latin typeface="Times New Roman"/>
                <a:ea typeface="Times New Roman"/>
                <a:cs typeface="Times New Roman"/>
                <a:sym typeface="Times New Roman"/>
              </a:rPr>
            </a:br>
            <a:r>
              <a:rPr lang="en" b="1" i="1" dirty="0">
                <a:solidFill>
                  <a:schemeClr val="dk1"/>
                </a:solidFill>
                <a:latin typeface="Times New Roman"/>
                <a:ea typeface="Times New Roman"/>
                <a:cs typeface="Times New Roman"/>
                <a:sym typeface="Times New Roman"/>
              </a:rPr>
              <a:t>ESP32 Microcontroller interfacing</a:t>
            </a:r>
            <a:br>
              <a:rPr lang="en" b="1" i="1" dirty="0">
                <a:solidFill>
                  <a:schemeClr val="dk1"/>
                </a:solidFill>
                <a:latin typeface="Times New Roman"/>
                <a:ea typeface="Times New Roman"/>
                <a:cs typeface="Times New Roman"/>
                <a:sym typeface="Times New Roman"/>
              </a:rPr>
            </a:br>
            <a:br>
              <a:rPr lang="en" sz="2300" b="1" i="1" dirty="0">
                <a:solidFill>
                  <a:schemeClr val="dk1"/>
                </a:solidFill>
                <a:latin typeface="Times New Roman"/>
                <a:ea typeface="Times New Roman"/>
                <a:cs typeface="Times New Roman"/>
                <a:sym typeface="Times New Roman"/>
              </a:rPr>
            </a:br>
            <a:r>
              <a:rPr lang="en" sz="2300" i="1" u="sng" dirty="0">
                <a:solidFill>
                  <a:schemeClr val="dk1"/>
                </a:solidFill>
                <a:latin typeface="Times New Roman"/>
                <a:ea typeface="Times New Roman"/>
                <a:cs typeface="Times New Roman"/>
                <a:sym typeface="Times New Roman"/>
              </a:rPr>
              <a:t>Project topic:Health monitoring device using IOT -connected headphone</a:t>
            </a:r>
            <a:r>
              <a:rPr lang="en" sz="1400" i="1" u="sng" dirty="0">
                <a:solidFill>
                  <a:schemeClr val="dk1"/>
                </a:solidFill>
                <a:latin typeface="Times New Roman"/>
                <a:ea typeface="Times New Roman"/>
                <a:cs typeface="Times New Roman"/>
                <a:sym typeface="Times New Roman"/>
              </a:rPr>
              <a:t>.</a:t>
            </a:r>
            <a:br>
              <a:rPr lang="en" b="1" i="1" dirty="0">
                <a:solidFill>
                  <a:schemeClr val="dk1"/>
                </a:solidFill>
                <a:latin typeface="Times New Roman"/>
                <a:ea typeface="Times New Roman"/>
                <a:cs typeface="Times New Roman"/>
                <a:sym typeface="Times New Roman"/>
              </a:rPr>
            </a:br>
            <a:br>
              <a:rPr lang="en" b="1" i="1" dirty="0">
                <a:solidFill>
                  <a:schemeClr val="dk1"/>
                </a:solidFill>
                <a:latin typeface="Times New Roman"/>
                <a:ea typeface="Times New Roman"/>
                <a:cs typeface="Times New Roman"/>
                <a:sym typeface="Times New Roman"/>
              </a:rPr>
            </a:br>
            <a:br>
              <a:rPr lang="en" b="1" i="1" dirty="0">
                <a:solidFill>
                  <a:schemeClr val="dk1"/>
                </a:solidFill>
                <a:latin typeface="Times New Roman"/>
                <a:ea typeface="Times New Roman"/>
                <a:cs typeface="Times New Roman"/>
                <a:sym typeface="Times New Roman"/>
              </a:rPr>
            </a:br>
            <a:br>
              <a:rPr lang="en" b="1" i="1" dirty="0">
                <a:solidFill>
                  <a:schemeClr val="dk1"/>
                </a:solidFill>
                <a:latin typeface="Times New Roman"/>
                <a:ea typeface="Times New Roman"/>
                <a:cs typeface="Times New Roman"/>
                <a:sym typeface="Times New Roman"/>
              </a:rPr>
            </a:br>
            <a:br>
              <a:rPr lang="en" b="1" i="1" dirty="0">
                <a:solidFill>
                  <a:schemeClr val="dk1"/>
                </a:solidFill>
                <a:latin typeface="Times New Roman"/>
                <a:ea typeface="Times New Roman"/>
                <a:cs typeface="Times New Roman"/>
                <a:sym typeface="Times New Roman"/>
              </a:rPr>
            </a:br>
            <a:endParaRPr b="1" i="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i="1" dirty="0"/>
          </a:p>
        </p:txBody>
      </p:sp>
      <p:sp>
        <p:nvSpPr>
          <p:cNvPr id="64" name="Google Shape;64;p10"/>
          <p:cNvSpPr txBox="1">
            <a:spLocks noGrp="1"/>
          </p:cNvSpPr>
          <p:nvPr>
            <p:ph type="subTitle" idx="1"/>
          </p:nvPr>
        </p:nvSpPr>
        <p:spPr>
          <a:xfrm>
            <a:off x="880300" y="2899250"/>
            <a:ext cx="3495300" cy="2044200"/>
          </a:xfrm>
          <a:prstGeom prst="rect">
            <a:avLst/>
          </a:prstGeom>
        </p:spPr>
        <p:txBody>
          <a:bodyPr spcFirstLastPara="1" wrap="square" lIns="68575" tIns="34275" rIns="68575" bIns="34275" anchor="t" anchorCtr="0">
            <a:normAutofit/>
          </a:bodyPr>
          <a:lstStyle/>
          <a:p>
            <a:pPr marL="0" lvl="0" indent="0" algn="l" rtl="0">
              <a:lnSpc>
                <a:spcPct val="150000"/>
              </a:lnSpc>
              <a:spcBef>
                <a:spcPts val="0"/>
              </a:spcBef>
              <a:spcAft>
                <a:spcPts val="0"/>
              </a:spcAft>
              <a:buClr>
                <a:srgbClr val="002060"/>
              </a:buClr>
              <a:buSzPts val="1313"/>
              <a:buFont typeface="Arial"/>
              <a:buNone/>
            </a:pPr>
            <a:r>
              <a:rPr lang="en" sz="1675" b="1" i="1" dirty="0">
                <a:solidFill>
                  <a:schemeClr val="dk1"/>
                </a:solidFill>
                <a:latin typeface="Times New Roman"/>
                <a:ea typeface="Times New Roman"/>
                <a:cs typeface="Times New Roman"/>
                <a:sym typeface="Times New Roman"/>
              </a:rPr>
              <a:t>Instructor : Mike Aleshams</a:t>
            </a:r>
            <a:endParaRPr sz="1675" b="1" i="1" dirty="0">
              <a:solidFill>
                <a:schemeClr val="dk1"/>
              </a:solidFill>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1100"/>
              <a:buFont typeface="Arial"/>
              <a:buNone/>
            </a:pPr>
            <a:r>
              <a:rPr lang="en" sz="1675" b="1" i="1" dirty="0">
                <a:solidFill>
                  <a:schemeClr val="dk1"/>
                </a:solidFill>
                <a:latin typeface="Times New Roman"/>
                <a:ea typeface="Times New Roman"/>
                <a:cs typeface="Times New Roman"/>
                <a:sym typeface="Times New Roman"/>
              </a:rPr>
              <a:t>Presented by, </a:t>
            </a:r>
            <a:endParaRPr sz="1675" b="1" i="1" dirty="0">
              <a:solidFill>
                <a:schemeClr val="dk1"/>
              </a:solidFill>
              <a:latin typeface="Times New Roman"/>
              <a:ea typeface="Times New Roman"/>
              <a:cs typeface="Times New Roman"/>
              <a:sym typeface="Times New Roman"/>
            </a:endParaRPr>
          </a:p>
          <a:p>
            <a:pPr marL="0" lvl="0" indent="0" algn="ctr" rtl="0">
              <a:lnSpc>
                <a:spcPct val="150000"/>
              </a:lnSpc>
              <a:spcBef>
                <a:spcPts val="400"/>
              </a:spcBef>
              <a:spcAft>
                <a:spcPts val="0"/>
              </a:spcAft>
              <a:buClr>
                <a:schemeClr val="dk1"/>
              </a:buClr>
              <a:buSzPts val="1100"/>
              <a:buFont typeface="Arial"/>
              <a:buNone/>
            </a:pPr>
            <a:r>
              <a:rPr lang="en-US" sz="1675" b="1" i="1" dirty="0">
                <a:solidFill>
                  <a:schemeClr val="dk1"/>
                </a:solidFill>
                <a:latin typeface="Times New Roman"/>
                <a:ea typeface="Times New Roman"/>
                <a:cs typeface="Times New Roman"/>
                <a:sym typeface="Times New Roman"/>
              </a:rPr>
              <a:t>Fahad Rahman</a:t>
            </a:r>
          </a:p>
        </p:txBody>
      </p:sp>
      <p:sp>
        <p:nvSpPr>
          <p:cNvPr id="65" name="Google Shape;65;p10"/>
          <p:cNvSpPr txBox="1"/>
          <p:nvPr/>
        </p:nvSpPr>
        <p:spPr>
          <a:xfrm>
            <a:off x="5645475" y="2773250"/>
            <a:ext cx="3397500" cy="217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i="1" dirty="0">
                <a:solidFill>
                  <a:schemeClr val="dk1"/>
                </a:solidFill>
                <a:latin typeface="Times New Roman"/>
                <a:ea typeface="Times New Roman"/>
                <a:cs typeface="Times New Roman"/>
                <a:sym typeface="Times New Roman"/>
              </a:rPr>
              <a:t>Group Number : 2</a:t>
            </a:r>
            <a:endParaRPr b="1" i="1"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b="1" i="1" dirty="0">
                <a:solidFill>
                  <a:schemeClr val="dk1"/>
                </a:solidFill>
                <a:latin typeface="Times New Roman"/>
                <a:ea typeface="Times New Roman"/>
                <a:cs typeface="Times New Roman"/>
                <a:sym typeface="Times New Roman"/>
              </a:rPr>
              <a:t>Group Members:</a:t>
            </a:r>
            <a:endParaRPr b="1" i="1" dirty="0">
              <a:solidFill>
                <a:schemeClr val="dk1"/>
              </a:solidFill>
              <a:latin typeface="Times New Roman"/>
              <a:ea typeface="Times New Roman"/>
              <a:cs typeface="Times New Roman"/>
              <a:sym typeface="Times New Roman"/>
            </a:endParaRPr>
          </a:p>
          <a:p>
            <a:pPr marL="0" lvl="0" indent="457200" algn="l" rtl="0">
              <a:lnSpc>
                <a:spcPct val="150000"/>
              </a:lnSpc>
              <a:spcBef>
                <a:spcPts val="0"/>
              </a:spcBef>
              <a:spcAft>
                <a:spcPts val="0"/>
              </a:spcAft>
              <a:buNone/>
            </a:pPr>
            <a:r>
              <a:rPr lang="en" i="1" dirty="0">
                <a:solidFill>
                  <a:schemeClr val="dk1"/>
                </a:solidFill>
                <a:latin typeface="Times New Roman"/>
                <a:ea typeface="Times New Roman"/>
                <a:cs typeface="Times New Roman"/>
                <a:sym typeface="Times New Roman"/>
              </a:rPr>
              <a:t>Christy Rachel Philip</a:t>
            </a:r>
            <a:endParaRPr i="1" dirty="0">
              <a:solidFill>
                <a:schemeClr val="dk1"/>
              </a:solidFill>
              <a:latin typeface="Times New Roman"/>
              <a:ea typeface="Times New Roman"/>
              <a:cs typeface="Times New Roman"/>
              <a:sym typeface="Times New Roman"/>
            </a:endParaRPr>
          </a:p>
          <a:p>
            <a:pPr marL="0" lvl="0" indent="457200" algn="l" rtl="0">
              <a:lnSpc>
                <a:spcPct val="150000"/>
              </a:lnSpc>
              <a:spcBef>
                <a:spcPts val="400"/>
              </a:spcBef>
              <a:spcAft>
                <a:spcPts val="0"/>
              </a:spcAft>
              <a:buNone/>
            </a:pPr>
            <a:r>
              <a:rPr lang="en" i="1" dirty="0">
                <a:solidFill>
                  <a:schemeClr val="dk1"/>
                </a:solidFill>
                <a:latin typeface="Times New Roman"/>
                <a:ea typeface="Times New Roman"/>
                <a:cs typeface="Times New Roman"/>
                <a:sym typeface="Times New Roman"/>
              </a:rPr>
              <a:t>Fahad Rahman</a:t>
            </a:r>
            <a:endParaRPr i="1" dirty="0">
              <a:solidFill>
                <a:schemeClr val="dk1"/>
              </a:solidFill>
              <a:latin typeface="Times New Roman"/>
              <a:ea typeface="Times New Roman"/>
              <a:cs typeface="Times New Roman"/>
              <a:sym typeface="Times New Roman"/>
            </a:endParaRPr>
          </a:p>
          <a:p>
            <a:pPr marL="0" lvl="0" indent="457200" algn="l" rtl="0">
              <a:lnSpc>
                <a:spcPct val="150000"/>
              </a:lnSpc>
              <a:spcBef>
                <a:spcPts val="400"/>
              </a:spcBef>
              <a:spcAft>
                <a:spcPts val="0"/>
              </a:spcAft>
              <a:buNone/>
            </a:pPr>
            <a:r>
              <a:rPr lang="en" i="1" dirty="0">
                <a:solidFill>
                  <a:schemeClr val="dk1"/>
                </a:solidFill>
                <a:latin typeface="Times New Roman"/>
                <a:ea typeface="Times New Roman"/>
                <a:cs typeface="Times New Roman"/>
                <a:sym typeface="Times New Roman"/>
              </a:rPr>
              <a:t>James M. Chacko</a:t>
            </a:r>
            <a:endParaRPr i="1" dirty="0">
              <a:solidFill>
                <a:schemeClr val="dk1"/>
              </a:solidFill>
              <a:latin typeface="Times New Roman"/>
              <a:ea typeface="Times New Roman"/>
              <a:cs typeface="Times New Roman"/>
              <a:sym typeface="Times New Roman"/>
            </a:endParaRPr>
          </a:p>
          <a:p>
            <a:pPr marL="0" lvl="0" indent="457200" algn="l" rtl="0">
              <a:lnSpc>
                <a:spcPct val="150000"/>
              </a:lnSpc>
              <a:spcBef>
                <a:spcPts val="400"/>
              </a:spcBef>
              <a:spcAft>
                <a:spcPts val="0"/>
              </a:spcAft>
              <a:buClr>
                <a:schemeClr val="dk1"/>
              </a:buClr>
              <a:buSzPts val="1100"/>
              <a:buFont typeface="Arial"/>
              <a:buNone/>
            </a:pPr>
            <a:r>
              <a:rPr lang="en" i="1" dirty="0">
                <a:solidFill>
                  <a:schemeClr val="dk1"/>
                </a:solidFill>
                <a:latin typeface="Times New Roman"/>
                <a:ea typeface="Times New Roman"/>
                <a:cs typeface="Times New Roman"/>
                <a:sym typeface="Times New Roman"/>
              </a:rPr>
              <a:t>Premil Prasannan                                                   </a:t>
            </a:r>
            <a:endParaRPr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Board</a:t>
            </a:r>
            <a:endParaRPr i="1" dirty="0">
              <a:solidFill>
                <a:schemeClr val="dk1"/>
              </a:solidFill>
              <a:latin typeface="Times New Roman"/>
              <a:ea typeface="Times New Roman"/>
              <a:cs typeface="Times New Roman"/>
              <a:sym typeface="Times New Roman"/>
            </a:endParaRPr>
          </a:p>
        </p:txBody>
      </p:sp>
      <p:sp>
        <p:nvSpPr>
          <p:cNvPr id="237" name="Google Shape;237;p3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8" name="Google Shape;238;p36"/>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9" name="Google Shape;239;p36"/>
          <p:cNvSpPr txBox="1"/>
          <p:nvPr/>
        </p:nvSpPr>
        <p:spPr>
          <a:xfrm>
            <a:off x="304800" y="304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pic>
        <p:nvPicPr>
          <p:cNvPr id="8194" name="Picture 2">
            <a:extLst>
              <a:ext uri="{FF2B5EF4-FFF2-40B4-BE49-F238E27FC236}">
                <a16:creationId xmlns:a16="http://schemas.microsoft.com/office/drawing/2014/main" id="{3D3FD2D4-223E-467E-BA42-A80F2CC47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724" y="1071300"/>
            <a:ext cx="4552719" cy="383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2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fontScale="92500" lnSpcReduction="20000"/>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Major features of ESP32</a:t>
            </a:r>
          </a:p>
          <a:p>
            <a:pPr marL="0" lvl="0" indent="0" algn="just" rtl="0">
              <a:lnSpc>
                <a:spcPct val="140000"/>
              </a:lnSpc>
              <a:spcBef>
                <a:spcPts val="400"/>
              </a:spcBef>
              <a:spcAft>
                <a:spcPts val="0"/>
              </a:spcAft>
              <a:buNone/>
            </a:pPr>
            <a:r>
              <a:rPr lang="en-US" sz="1700" i="1" dirty="0" err="1">
                <a:solidFill>
                  <a:schemeClr val="dk1"/>
                </a:solidFill>
                <a:latin typeface="Times New Roman"/>
                <a:ea typeface="Times New Roman"/>
                <a:cs typeface="Times New Roman"/>
                <a:sym typeface="Times New Roman"/>
              </a:rPr>
              <a:t>Wifi</a:t>
            </a:r>
            <a:r>
              <a:rPr lang="en-US" sz="1700" i="1" dirty="0">
                <a:solidFill>
                  <a:schemeClr val="dk1"/>
                </a:solidFill>
                <a:latin typeface="Times New Roman"/>
                <a:ea typeface="Times New Roman"/>
                <a:cs typeface="Times New Roman"/>
                <a:sym typeface="Times New Roman"/>
              </a:rPr>
              <a:t> and Bluetooth: This one has an inbuilt </a:t>
            </a:r>
            <a:r>
              <a:rPr lang="en-US" sz="1700" i="1" dirty="0" err="1">
                <a:solidFill>
                  <a:schemeClr val="dk1"/>
                </a:solidFill>
                <a:latin typeface="Times New Roman"/>
                <a:ea typeface="Times New Roman"/>
                <a:cs typeface="Times New Roman"/>
                <a:sym typeface="Times New Roman"/>
              </a:rPr>
              <a:t>wifi</a:t>
            </a:r>
            <a:r>
              <a:rPr lang="en-US" sz="1700" i="1" dirty="0">
                <a:solidFill>
                  <a:schemeClr val="dk1"/>
                </a:solidFill>
                <a:latin typeface="Times New Roman"/>
                <a:ea typeface="Times New Roman"/>
                <a:cs typeface="Times New Roman"/>
                <a:sym typeface="Times New Roman"/>
              </a:rPr>
              <a:t> module, which helps to avoid an additional </a:t>
            </a:r>
            <a:r>
              <a:rPr lang="en-US" sz="1700" i="1" dirty="0" err="1">
                <a:solidFill>
                  <a:schemeClr val="dk1"/>
                </a:solidFill>
                <a:latin typeface="Times New Roman"/>
                <a:ea typeface="Times New Roman"/>
                <a:cs typeface="Times New Roman"/>
                <a:sym typeface="Times New Roman"/>
              </a:rPr>
              <a:t>wifi</a:t>
            </a:r>
            <a:r>
              <a:rPr lang="en-US" sz="1700" i="1" dirty="0">
                <a:solidFill>
                  <a:schemeClr val="dk1"/>
                </a:solidFill>
                <a:latin typeface="Times New Roman"/>
                <a:ea typeface="Times New Roman"/>
                <a:cs typeface="Times New Roman"/>
                <a:sym typeface="Times New Roman"/>
              </a:rPr>
              <a:t> module (Explore Embedded, n.d.)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Web Server: As ESP32 has its web server, we don’t need other web servers like AWS or Microsoft Azure. (Explore Embedded, n.d.)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Low power consumption: The ESP32-S2 co-processor is based on the RISC-V architecture. The power consumption is much lower. The ULP co-processor is active when the CPU is disabled in sleep modes and consumes a lot less power. (Explore Embedded, n.d.)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Cost-effective: The cost of this microcontroller is only $14.27, which makes it more cost-effective than Raspberry pi, which costs about $65.</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ADC converter: The ESP32 integrates two 12-bit SAR (Successive Approximation Register) ADCs, supporting a total of 18 measurement channels. (Explore Embedded, n.d.)</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1955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Product Description</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Chipset :ESPRESSIF-ESP32 240MHz Xtensa®(Xtensa is a configurable and extensible processor architecture that allows to define additional registers and instructions) single-/dual-core 32-bit LX6 microprocessor </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FLASH	: QSPI flash 4MB / PSRAM  8MB</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SRAM 	520 kB SRAM</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Button	Reset</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USB to TTL	CP2104 (</a:t>
            </a:r>
            <a:r>
              <a:rPr lang="en-US" sz="1400" b="0" i="0" dirty="0">
                <a:solidFill>
                  <a:srgbClr val="202124"/>
                </a:solidFill>
                <a:effectLst/>
                <a:latin typeface="arial" panose="020B0604020202020204" pitchFamily="34" charset="0"/>
              </a:rPr>
              <a:t> </a:t>
            </a:r>
            <a:r>
              <a:rPr lang="en-US" sz="1700" i="1" dirty="0">
                <a:solidFill>
                  <a:schemeClr val="dk1"/>
                </a:solidFill>
                <a:latin typeface="Times New Roman"/>
                <a:cs typeface="Times New Roman"/>
              </a:rPr>
              <a:t>Logic-Level Serial Port converter </a:t>
            </a:r>
            <a:r>
              <a:rPr lang="en-US" sz="1400" b="1" i="0" dirty="0">
                <a:solidFill>
                  <a:srgbClr val="202124"/>
                </a:solidFill>
                <a:effectLst/>
                <a:latin typeface="arial" panose="020B0604020202020204" pitchFamily="34" charset="0"/>
              </a:rPr>
              <a:t>)</a:t>
            </a:r>
            <a:endParaRPr lang="en-US" sz="1700" i="1" dirty="0">
              <a:solidFill>
                <a:schemeClr val="dk1"/>
              </a:solidFill>
              <a:latin typeface="Times New Roman"/>
              <a:ea typeface="Times New Roman"/>
              <a:cs typeface="Times New Roman"/>
              <a:sym typeface="Times New Roman"/>
            </a:endParaRP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Modular interface	UART、SPI、</a:t>
            </a:r>
            <a:endParaRPr sz="1700" i="1" dirty="0">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636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Product Description</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On-board clock	40MHz crystal oscillator </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Working voltage	2.7V-3.6V</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Working current	About 70mA</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Sleep current	About 1.1mA</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SIM card	Only supports Nano SIM card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Working temperature range	-40℃ ~ +85℃</a:t>
            </a:r>
          </a:p>
          <a:p>
            <a:pPr marL="0" lvl="0" indent="0" algn="just" rtl="0">
              <a:lnSpc>
                <a:spcPct val="140000"/>
              </a:lnSpc>
              <a:spcBef>
                <a:spcPts val="400"/>
              </a:spcBef>
              <a:spcAft>
                <a:spcPts val="0"/>
              </a:spcAft>
              <a:buNone/>
            </a:pPr>
            <a:r>
              <a:rPr lang="en-US" sz="1700" i="1" dirty="0" err="1">
                <a:solidFill>
                  <a:schemeClr val="dk1"/>
                </a:solidFill>
                <a:latin typeface="Times New Roman"/>
                <a:ea typeface="Times New Roman"/>
                <a:cs typeface="Times New Roman"/>
                <a:sym typeface="Times New Roman"/>
              </a:rPr>
              <a:t>Size&amp;Weight</a:t>
            </a:r>
            <a:r>
              <a:rPr lang="en-US" sz="1700" i="1" dirty="0">
                <a:solidFill>
                  <a:schemeClr val="dk1"/>
                </a:solidFill>
                <a:latin typeface="Times New Roman"/>
                <a:ea typeface="Times New Roman"/>
                <a:cs typeface="Times New Roman"/>
                <a:sym typeface="Times New Roman"/>
              </a:rPr>
              <a:t>	78.83mm*28.92mm*8.06mm(11.77g)</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3906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Power Supply Specifications</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Power Supply	USB 5V/1A</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Charging current	500mA</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Battery	3.7V lithium battery</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JST Connector	2Pin 1.25mm</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USB	Type-C</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2451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Wi-Fi</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Standard	FCC/CE-RED/IC/TELEC/KCC/SRRC/NCC</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Protocol	802.11 b/g/n(802.11n，speed up to150Mbps)A-MPDU and A-MSDU </a:t>
            </a:r>
            <a:r>
              <a:rPr lang="en-US" sz="1700" i="1" dirty="0" err="1">
                <a:solidFill>
                  <a:schemeClr val="dk1"/>
                </a:solidFill>
                <a:latin typeface="Times New Roman"/>
                <a:ea typeface="Times New Roman"/>
                <a:cs typeface="Times New Roman"/>
                <a:sym typeface="Times New Roman"/>
              </a:rPr>
              <a:t>polymerization，support</a:t>
            </a:r>
            <a:r>
              <a:rPr lang="en-US" sz="1700" i="1" dirty="0">
                <a:solidFill>
                  <a:schemeClr val="dk1"/>
                </a:solidFill>
                <a:latin typeface="Times New Roman"/>
                <a:ea typeface="Times New Roman"/>
                <a:cs typeface="Times New Roman"/>
                <a:sym typeface="Times New Roman"/>
              </a:rPr>
              <a:t> 0.4</a:t>
            </a:r>
            <a:r>
              <a:rPr lang="el-GR" sz="1700" i="1" dirty="0">
                <a:solidFill>
                  <a:schemeClr val="dk1"/>
                </a:solidFill>
                <a:latin typeface="Times New Roman"/>
                <a:ea typeface="Times New Roman"/>
                <a:cs typeface="Times New Roman"/>
                <a:sym typeface="Times New Roman"/>
              </a:rPr>
              <a:t>μ</a:t>
            </a:r>
            <a:r>
              <a:rPr lang="en-US" sz="1700" i="1" dirty="0">
                <a:solidFill>
                  <a:schemeClr val="dk1"/>
                </a:solidFill>
                <a:latin typeface="Times New Roman"/>
                <a:ea typeface="Times New Roman"/>
                <a:cs typeface="Times New Roman"/>
                <a:sym typeface="Times New Roman"/>
              </a:rPr>
              <a:t>S Protection interval</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Frequency range	2.4GHz~2.5GHz(2400M~2483.5M)</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Transmit Power	22dBm</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Communication distance	300m</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7563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Bluetooth</a:t>
            </a:r>
          </a:p>
          <a:p>
            <a:pPr marL="0" lvl="0" indent="0" algn="just" rtl="0">
              <a:lnSpc>
                <a:spcPct val="140000"/>
              </a:lnSpc>
              <a:spcBef>
                <a:spcPts val="400"/>
              </a:spcBef>
              <a:spcAft>
                <a:spcPts val="0"/>
              </a:spcAft>
              <a:buNone/>
            </a:pPr>
            <a:endParaRPr lang="en-US" sz="1700" i="1" dirty="0">
              <a:solidFill>
                <a:schemeClr val="dk1"/>
              </a:solidFill>
              <a:latin typeface="Times New Roman"/>
              <a:ea typeface="Times New Roman"/>
              <a:cs typeface="Times New Roman"/>
              <a:sym typeface="Times New Roman"/>
            </a:endParaRP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Protocol	meet </a:t>
            </a:r>
            <a:r>
              <a:rPr lang="en-US" sz="1700" i="1" dirty="0" err="1">
                <a:solidFill>
                  <a:schemeClr val="dk1"/>
                </a:solidFill>
                <a:latin typeface="Times New Roman"/>
                <a:ea typeface="Times New Roman"/>
                <a:cs typeface="Times New Roman"/>
                <a:sym typeface="Times New Roman"/>
              </a:rPr>
              <a:t>bluetooth</a:t>
            </a:r>
            <a:r>
              <a:rPr lang="en-US" sz="1700" i="1" dirty="0">
                <a:solidFill>
                  <a:schemeClr val="dk1"/>
                </a:solidFill>
                <a:latin typeface="Times New Roman"/>
                <a:ea typeface="Times New Roman"/>
                <a:cs typeface="Times New Roman"/>
                <a:sym typeface="Times New Roman"/>
              </a:rPr>
              <a:t> v4.2BR/EDR and BLE standard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Radio frequency	with -97dBm sensitivity NZIF receiver Class-1,Class-2&amp;Class-3 emitter AFH</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Audio frequency	CVSD&amp;SBC audio frequency</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11463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fontScale="92500" lnSpcReduction="10000"/>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Software specification</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Wi-Fi Mode	Station/</a:t>
            </a:r>
            <a:r>
              <a:rPr lang="en-US" sz="1700" i="1" dirty="0" err="1">
                <a:solidFill>
                  <a:schemeClr val="dk1"/>
                </a:solidFill>
                <a:latin typeface="Times New Roman"/>
                <a:ea typeface="Times New Roman"/>
                <a:cs typeface="Times New Roman"/>
                <a:sym typeface="Times New Roman"/>
              </a:rPr>
              <a:t>SoftAP</a:t>
            </a:r>
            <a:r>
              <a:rPr lang="en-US" sz="1700" i="1" dirty="0">
                <a:solidFill>
                  <a:schemeClr val="dk1"/>
                </a:solidFill>
                <a:latin typeface="Times New Roman"/>
                <a:ea typeface="Times New Roman"/>
                <a:cs typeface="Times New Roman"/>
                <a:sym typeface="Times New Roman"/>
              </a:rPr>
              <a:t>/</a:t>
            </a:r>
            <a:r>
              <a:rPr lang="en-US" sz="1700" i="1" dirty="0" err="1">
                <a:solidFill>
                  <a:schemeClr val="dk1"/>
                </a:solidFill>
                <a:latin typeface="Times New Roman"/>
                <a:ea typeface="Times New Roman"/>
                <a:cs typeface="Times New Roman"/>
                <a:sym typeface="Times New Roman"/>
              </a:rPr>
              <a:t>SoftAP+Station</a:t>
            </a:r>
            <a:r>
              <a:rPr lang="en-US" sz="1700" i="1" dirty="0">
                <a:solidFill>
                  <a:schemeClr val="dk1"/>
                </a:solidFill>
                <a:latin typeface="Times New Roman"/>
                <a:ea typeface="Times New Roman"/>
                <a:cs typeface="Times New Roman"/>
                <a:sym typeface="Times New Roman"/>
              </a:rPr>
              <a:t>/P2P</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Security mechanism	WPA/WPA2/WPA2-Enterprise/WPS</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Encryption Type 	AES/RSA/ECC/SHA</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Firmware upgrade	UART download/</a:t>
            </a:r>
            <a:r>
              <a:rPr lang="en-US" sz="1700" i="1" dirty="0" err="1">
                <a:solidFill>
                  <a:schemeClr val="dk1"/>
                </a:solidFill>
                <a:latin typeface="Times New Roman"/>
                <a:ea typeface="Times New Roman"/>
                <a:cs typeface="Times New Roman"/>
                <a:sym typeface="Times New Roman"/>
              </a:rPr>
              <a:t>OTA（Through</a:t>
            </a:r>
            <a:r>
              <a:rPr lang="en-US" sz="1700" i="1" dirty="0">
                <a:solidFill>
                  <a:schemeClr val="dk1"/>
                </a:solidFill>
                <a:latin typeface="Times New Roman"/>
                <a:ea typeface="Times New Roman"/>
                <a:cs typeface="Times New Roman"/>
                <a:sym typeface="Times New Roman"/>
              </a:rPr>
              <a:t> network/host to download and write firmware）</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Software Development	Support cloud server development /SDK for user firmware development</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Networking protocol	IPv4、IPv6、SSL、TCP/UDP/HTTP/FTP/MQTT</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User Configuration	AT + Instruction set, cloud server, android/</a:t>
            </a:r>
            <a:r>
              <a:rPr lang="en-US" sz="1700" i="1" dirty="0" err="1">
                <a:solidFill>
                  <a:schemeClr val="dk1"/>
                </a:solidFill>
                <a:latin typeface="Times New Roman"/>
                <a:ea typeface="Times New Roman"/>
                <a:cs typeface="Times New Roman"/>
                <a:sym typeface="Times New Roman"/>
              </a:rPr>
              <a:t>iOSapp</a:t>
            </a:r>
            <a:endParaRPr lang="en-US" sz="1700" i="1" dirty="0">
              <a:solidFill>
                <a:schemeClr val="dk1"/>
              </a:solidFill>
              <a:latin typeface="Times New Roman"/>
              <a:ea typeface="Times New Roman"/>
              <a:cs typeface="Times New Roman"/>
              <a:sym typeface="Times New Roman"/>
            </a:endParaRP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OS	</a:t>
            </a:r>
            <a:r>
              <a:rPr lang="en-US" sz="1700" i="1" dirty="0" err="1">
                <a:solidFill>
                  <a:schemeClr val="dk1"/>
                </a:solidFill>
                <a:latin typeface="Times New Roman"/>
                <a:ea typeface="Times New Roman"/>
                <a:cs typeface="Times New Roman"/>
                <a:sym typeface="Times New Roman"/>
              </a:rPr>
              <a:t>FreeRTOS</a:t>
            </a:r>
            <a:endParaRPr lang="en-US" sz="1700" i="1" dirty="0">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440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Limitation Of ESP32</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Being a powerful 32-bit microcontroller with integrated Wi-Fi, full TCP/IP stack for internet connection, and Bluetooth ESP32 have some limitations.</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There is insufficient processing power for fast </a:t>
            </a:r>
            <a:r>
              <a:rPr lang="en-US" sz="1700" i="1" dirty="0" err="1">
                <a:solidFill>
                  <a:schemeClr val="dk1"/>
                </a:solidFill>
                <a:latin typeface="Times New Roman"/>
                <a:ea typeface="Times New Roman"/>
                <a:cs typeface="Times New Roman"/>
                <a:sym typeface="Times New Roman"/>
              </a:rPr>
              <a:t>WiFi</a:t>
            </a:r>
            <a:r>
              <a:rPr lang="en-US" sz="1700" i="1" dirty="0">
                <a:solidFill>
                  <a:schemeClr val="dk1"/>
                </a:solidFill>
                <a:latin typeface="Times New Roman"/>
                <a:ea typeface="Times New Roman"/>
                <a:cs typeface="Times New Roman"/>
                <a:sym typeface="Times New Roman"/>
              </a:rPr>
              <a:t> or CPU-intensive activities while using the </a:t>
            </a:r>
            <a:r>
              <a:rPr lang="en-US" sz="1700" i="1" dirty="0" err="1">
                <a:solidFill>
                  <a:schemeClr val="dk1"/>
                </a:solidFill>
                <a:latin typeface="Times New Roman"/>
                <a:ea typeface="Times New Roman"/>
                <a:cs typeface="Times New Roman"/>
                <a:sym typeface="Times New Roman"/>
              </a:rPr>
              <a:t>WiFi</a:t>
            </a:r>
            <a:r>
              <a:rPr lang="en-US" sz="1700" i="1" dirty="0">
                <a:solidFill>
                  <a:schemeClr val="dk1"/>
                </a:solidFill>
                <a:latin typeface="Times New Roman"/>
                <a:ea typeface="Times New Roman"/>
                <a:cs typeface="Times New Roman"/>
                <a:sym typeface="Times New Roman"/>
              </a:rPr>
              <a:t>, too few GPIOs, one ADC pin, and no onboard USB. The ESP8266 does not provide any means to secure the code or the data it stores. Anyone with physical access to the device can read your more sensitive information, such as Wi-Fi credentials. It also has less SRAM and ROM, but again it supports more prominent external memories.</a:t>
            </a: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598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fontScale="85000" lnSpcReduction="10000"/>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Includes </a:t>
            </a:r>
            <a:r>
              <a:rPr lang="en-US" sz="1700" i="1" dirty="0" err="1">
                <a:solidFill>
                  <a:schemeClr val="dk1"/>
                </a:solidFill>
                <a:latin typeface="Times New Roman"/>
                <a:ea typeface="Times New Roman"/>
                <a:cs typeface="Times New Roman"/>
                <a:sym typeface="Times New Roman"/>
              </a:rPr>
              <a:t>FreeRTOS</a:t>
            </a:r>
            <a:endParaRPr lang="en-US" sz="1700" i="1" dirty="0">
              <a:solidFill>
                <a:schemeClr val="dk1"/>
              </a:solidFill>
              <a:latin typeface="Times New Roman"/>
              <a:ea typeface="Times New Roman"/>
              <a:cs typeface="Times New Roman"/>
              <a:sym typeface="Times New Roman"/>
            </a:endParaRP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When your task is in the running state and performing its action, it is said to be in its Active State. When your task is not running or waiting for an event to occur, it is said to be in its Blocked State. What this means is, if there are 2 functions that both need to perform periodic tasks only one function can run at a time. This means that one function would be in the running state and the other would be in the blocked state. The components directory holds all the 'C' code for the ESP32. It contains all the components that make up the ESP32. It includes Drivers for numerous peripherals, the bootloader, </a:t>
            </a:r>
            <a:r>
              <a:rPr lang="en-US" sz="1700" i="1" dirty="0" err="1">
                <a:solidFill>
                  <a:schemeClr val="dk1"/>
                </a:solidFill>
                <a:latin typeface="Times New Roman"/>
                <a:ea typeface="Times New Roman"/>
                <a:cs typeface="Times New Roman"/>
                <a:sym typeface="Times New Roman"/>
              </a:rPr>
              <a:t>bt</a:t>
            </a:r>
            <a:r>
              <a:rPr lang="en-US" sz="1700" i="1" dirty="0">
                <a:solidFill>
                  <a:schemeClr val="dk1"/>
                </a:solidFill>
                <a:latin typeface="Times New Roman"/>
                <a:ea typeface="Times New Roman"/>
                <a:cs typeface="Times New Roman"/>
                <a:sym typeface="Times New Roman"/>
              </a:rPr>
              <a:t>(Bluetooth), </a:t>
            </a:r>
            <a:r>
              <a:rPr lang="en-US" sz="1700" i="1" dirty="0" err="1">
                <a:solidFill>
                  <a:schemeClr val="dk1"/>
                </a:solidFill>
                <a:latin typeface="Times New Roman"/>
                <a:ea typeface="Times New Roman"/>
                <a:cs typeface="Times New Roman"/>
                <a:sym typeface="Times New Roman"/>
              </a:rPr>
              <a:t>freeRTOS</a:t>
            </a:r>
            <a:r>
              <a:rPr lang="en-US" sz="1700" i="1" dirty="0">
                <a:solidFill>
                  <a:schemeClr val="dk1"/>
                </a:solidFill>
                <a:latin typeface="Times New Roman"/>
                <a:ea typeface="Times New Roman"/>
                <a:cs typeface="Times New Roman"/>
                <a:sym typeface="Times New Roman"/>
              </a:rPr>
              <a:t>. (</a:t>
            </a:r>
            <a:r>
              <a:rPr lang="en-US" sz="1700" i="1" dirty="0" err="1">
                <a:solidFill>
                  <a:schemeClr val="dk1"/>
                </a:solidFill>
                <a:latin typeface="Times New Roman"/>
                <a:ea typeface="Times New Roman"/>
                <a:cs typeface="Times New Roman"/>
                <a:sym typeface="Times New Roman"/>
              </a:rPr>
              <a:t>Espressif</a:t>
            </a:r>
            <a:r>
              <a:rPr lang="en-US" sz="1700" i="1" dirty="0">
                <a:solidFill>
                  <a:schemeClr val="dk1"/>
                </a:solidFill>
                <a:latin typeface="Times New Roman"/>
                <a:ea typeface="Times New Roman"/>
                <a:cs typeface="Times New Roman"/>
                <a:sym typeface="Times New Roman"/>
              </a:rPr>
              <a:t>, n.d.)</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In our project, there will be four major tasks. At the same time, we need to take temperature, Heart rate and blood oxygen level. So these tasks will be performed at the same time and Esp32 supports multitasking. Moreover, the highest priority will be given to sending notifications. That is when the value from the sensor goes beyond a certain level the highest priority will be given to send alert messages and notifications.</a:t>
            </a:r>
          </a:p>
          <a:p>
            <a:pPr marL="0" lvl="0" indent="0" algn="just" rtl="0">
              <a:lnSpc>
                <a:spcPct val="140000"/>
              </a:lnSpc>
              <a:spcBef>
                <a:spcPts val="400"/>
              </a:spcBef>
              <a:spcAft>
                <a:spcPts val="0"/>
              </a:spcAft>
              <a:buNone/>
            </a:pPr>
            <a:endParaRPr lang="en-US" sz="1700" i="1" dirty="0">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specification </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12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Contents</a:t>
            </a:r>
            <a:endParaRPr b="1" i="1">
              <a:solidFill>
                <a:schemeClr val="dk1"/>
              </a:solidFill>
              <a:latin typeface="Times New Roman"/>
              <a:ea typeface="Times New Roman"/>
              <a:cs typeface="Times New Roman"/>
              <a:sym typeface="Times New Roman"/>
            </a:endParaRPr>
          </a:p>
        </p:txBody>
      </p:sp>
      <p:sp>
        <p:nvSpPr>
          <p:cNvPr id="71" name="Google Shape;71;p11"/>
          <p:cNvSpPr txBox="1">
            <a:spLocks noGrp="1"/>
          </p:cNvSpPr>
          <p:nvPr>
            <p:ph type="subTitle" idx="1"/>
          </p:nvPr>
        </p:nvSpPr>
        <p:spPr>
          <a:xfrm>
            <a:off x="1175150" y="1062175"/>
            <a:ext cx="7307700" cy="3899400"/>
          </a:xfrm>
          <a:prstGeom prst="rect">
            <a:avLst/>
          </a:prstGeom>
        </p:spPr>
        <p:txBody>
          <a:bodyPr spcFirstLastPara="1" wrap="square" lIns="68575" tIns="34275" rIns="68575" bIns="34275" anchor="t" anchorCtr="0">
            <a:normAutofit/>
          </a:bodyPr>
          <a:lstStyle/>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Introduction</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Overview of project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Engineering drawing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Block </a:t>
            </a:r>
            <a:r>
              <a:rPr lang="en-US" sz="1700" i="1" dirty="0" err="1">
                <a:solidFill>
                  <a:schemeClr val="dk1"/>
                </a:solidFill>
                <a:latin typeface="Times New Roman"/>
                <a:ea typeface="Times New Roman"/>
                <a:cs typeface="Times New Roman"/>
                <a:sym typeface="Times New Roman"/>
              </a:rPr>
              <a:t>diagaram</a:t>
            </a:r>
            <a:r>
              <a:rPr lang="en-US" sz="1700" i="1" dirty="0">
                <a:solidFill>
                  <a:schemeClr val="dk1"/>
                </a:solidFill>
                <a:latin typeface="Times New Roman"/>
                <a:ea typeface="Times New Roman"/>
                <a:cs typeface="Times New Roman"/>
                <a:sym typeface="Times New Roman"/>
              </a:rPr>
              <a:t>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About Esp32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Esp32 specifications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Esp32 interfacing  </a:t>
            </a:r>
          </a:p>
          <a:p>
            <a:pPr marL="457200" lvl="0" indent="-336550" algn="just" rtl="0">
              <a:lnSpc>
                <a:spcPct val="140000"/>
              </a:lnSpc>
              <a:spcBef>
                <a:spcPts val="400"/>
              </a:spcBef>
              <a:spcAft>
                <a:spcPts val="0"/>
              </a:spcAft>
              <a:buClr>
                <a:schemeClr val="dk1"/>
              </a:buClr>
              <a:buSzPts val="1700"/>
              <a:buFont typeface="Times New Roman"/>
              <a:buAutoNum type="arabicPeriod"/>
            </a:pPr>
            <a:r>
              <a:rPr lang="en-US" sz="1700" i="1" dirty="0">
                <a:solidFill>
                  <a:schemeClr val="dk1"/>
                </a:solidFill>
                <a:latin typeface="Times New Roman"/>
                <a:ea typeface="Times New Roman"/>
                <a:cs typeface="Times New Roman"/>
                <a:sym typeface="Times New Roman"/>
              </a:rPr>
              <a:t>Conclusion </a:t>
            </a:r>
          </a:p>
          <a:p>
            <a:pPr marL="457200" lvl="0" indent="-336550" algn="just" rtl="0">
              <a:lnSpc>
                <a:spcPct val="140000"/>
              </a:lnSpc>
              <a:spcBef>
                <a:spcPts val="400"/>
              </a:spcBef>
              <a:spcAft>
                <a:spcPts val="0"/>
              </a:spcAft>
              <a:buClr>
                <a:schemeClr val="dk1"/>
              </a:buClr>
              <a:buSzPts val="1700"/>
              <a:buFont typeface="Times New Roman"/>
              <a:buAutoNum type="arabicPeriod"/>
            </a:pPr>
            <a:endParaRPr lang="en-US" sz="1700" i="1" dirty="0">
              <a:solidFill>
                <a:schemeClr val="dk1"/>
              </a:solidFill>
              <a:latin typeface="Times New Roman"/>
              <a:ea typeface="Times New Roman"/>
              <a:cs typeface="Times New Roman"/>
              <a:sym typeface="Times New Roman"/>
            </a:endParaRPr>
          </a:p>
          <a:p>
            <a:pPr marL="457200" lvl="0" indent="-336550" algn="just" rtl="0">
              <a:lnSpc>
                <a:spcPct val="140000"/>
              </a:lnSpc>
              <a:spcBef>
                <a:spcPts val="400"/>
              </a:spcBef>
              <a:spcAft>
                <a:spcPts val="0"/>
              </a:spcAft>
              <a:buClr>
                <a:schemeClr val="dk1"/>
              </a:buClr>
              <a:buSzPts val="1700"/>
              <a:buFont typeface="Times New Roman"/>
              <a:buAutoNum type="arabicPeriod"/>
            </a:pPr>
            <a:endParaRPr sz="1700"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342900" lvl="0" indent="-342900" algn="just" rtl="0">
              <a:lnSpc>
                <a:spcPct val="140000"/>
              </a:lnSpc>
              <a:spcBef>
                <a:spcPts val="400"/>
              </a:spcBef>
              <a:spcAft>
                <a:spcPts val="0"/>
              </a:spcAft>
              <a:buFont typeface="+mj-lt"/>
              <a:buAutoNum type="arabicPeriod"/>
            </a:pPr>
            <a:r>
              <a:rPr lang="en-US" sz="1700" i="1" dirty="0">
                <a:solidFill>
                  <a:schemeClr val="dk1"/>
                </a:solidFill>
                <a:latin typeface="Times New Roman"/>
                <a:ea typeface="Times New Roman"/>
                <a:cs typeface="Times New Roman"/>
                <a:sym typeface="Times New Roman"/>
              </a:rPr>
              <a:t>In your Arduino IDE, go to File&gt; Preferences</a:t>
            </a:r>
          </a:p>
          <a:p>
            <a:pPr marL="342900" lvl="0" indent="-342900" algn="just" rtl="0">
              <a:lnSpc>
                <a:spcPct val="140000"/>
              </a:lnSpc>
              <a:spcBef>
                <a:spcPts val="400"/>
              </a:spcBef>
              <a:spcAft>
                <a:spcPts val="0"/>
              </a:spcAft>
              <a:buFont typeface="+mj-lt"/>
              <a:buAutoNum type="arabicPeriod"/>
            </a:pPr>
            <a:r>
              <a:rPr lang="en-US" sz="1700" i="1" dirty="0">
                <a:solidFill>
                  <a:schemeClr val="dk1"/>
                </a:solidFill>
                <a:latin typeface="Times New Roman"/>
                <a:ea typeface="Times New Roman"/>
                <a:cs typeface="Times New Roman"/>
                <a:sym typeface="Times New Roman"/>
              </a:rPr>
              <a:t>Enter https://dl.espressif.com/dl/package_esp32_index.json into the “Additional Board Manager URLs” field as shown in the figure below. Then, click the “OK” button:</a:t>
            </a:r>
          </a:p>
          <a:p>
            <a:pPr marL="342900" lvl="0" indent="-342900" algn="just" rtl="0">
              <a:lnSpc>
                <a:spcPct val="140000"/>
              </a:lnSpc>
              <a:spcBef>
                <a:spcPts val="400"/>
              </a:spcBef>
              <a:spcAft>
                <a:spcPts val="0"/>
              </a:spcAft>
              <a:buFont typeface="+mj-lt"/>
              <a:buAutoNum type="arabicPeriod"/>
            </a:pPr>
            <a:r>
              <a:rPr lang="en-US" sz="1700" i="1" dirty="0">
                <a:solidFill>
                  <a:schemeClr val="dk1"/>
                </a:solidFill>
                <a:latin typeface="Times New Roman"/>
                <a:ea typeface="Times New Roman"/>
                <a:cs typeface="Times New Roman"/>
                <a:sym typeface="Times New Roman"/>
              </a:rPr>
              <a:t>Open the Boards Manager. Go to Tools &gt; Board &gt; Boards Manager</a:t>
            </a:r>
          </a:p>
          <a:p>
            <a:pPr marL="342900" lvl="0" indent="-342900" algn="just" rtl="0">
              <a:lnSpc>
                <a:spcPct val="140000"/>
              </a:lnSpc>
              <a:spcBef>
                <a:spcPts val="400"/>
              </a:spcBef>
              <a:spcAft>
                <a:spcPts val="0"/>
              </a:spcAft>
              <a:buFont typeface="+mj-lt"/>
              <a:buAutoNum type="arabicPeriod"/>
            </a:pPr>
            <a:r>
              <a:rPr lang="en-US" sz="1700" i="1" dirty="0">
                <a:solidFill>
                  <a:schemeClr val="dk1"/>
                </a:solidFill>
                <a:latin typeface="Times New Roman"/>
                <a:cs typeface="Times New Roman"/>
              </a:rPr>
              <a:t>Search for ESP32 and press install button for the “ESP32 by </a:t>
            </a:r>
            <a:r>
              <a:rPr lang="en-US" sz="1700" i="1" dirty="0" err="1">
                <a:solidFill>
                  <a:schemeClr val="dk1"/>
                </a:solidFill>
                <a:latin typeface="Times New Roman"/>
                <a:cs typeface="Times New Roman"/>
              </a:rPr>
              <a:t>Espressif</a:t>
            </a:r>
            <a:r>
              <a:rPr lang="en-US" sz="1700" i="1" dirty="0">
                <a:solidFill>
                  <a:schemeClr val="dk1"/>
                </a:solidFill>
                <a:latin typeface="Times New Roman"/>
                <a:cs typeface="Times New Roman"/>
              </a:rPr>
              <a:t> Systems“</a:t>
            </a:r>
            <a:endParaRPr lang="en-US" sz="1700" i="1" dirty="0">
              <a:solidFill>
                <a:schemeClr val="dk1"/>
              </a:solidFill>
              <a:latin typeface="Times New Roman"/>
              <a:cs typeface="Times New Roman"/>
              <a:sym typeface="Times New Roman"/>
            </a:endParaRPr>
          </a:p>
          <a:p>
            <a:pPr marL="342900" lvl="0" indent="-342900" algn="just" rtl="0">
              <a:lnSpc>
                <a:spcPct val="140000"/>
              </a:lnSpc>
              <a:spcBef>
                <a:spcPts val="400"/>
              </a:spcBef>
              <a:spcAft>
                <a:spcPts val="0"/>
              </a:spcAft>
              <a:buFont typeface="+mj-lt"/>
              <a:buAutoNum type="arabicPeriod"/>
            </a:pPr>
            <a:r>
              <a:rPr lang="en-US" sz="1700" i="1" dirty="0">
                <a:solidFill>
                  <a:schemeClr val="dk1"/>
                </a:solidFill>
                <a:latin typeface="Times New Roman"/>
                <a:cs typeface="Times New Roman"/>
              </a:rPr>
              <a:t>That’s it. It should be installed after a few seconds</a:t>
            </a:r>
          </a:p>
          <a:p>
            <a:pPr marL="0" lvl="0" indent="0" algn="just" rtl="0">
              <a:lnSpc>
                <a:spcPct val="140000"/>
              </a:lnSpc>
              <a:spcBef>
                <a:spcPts val="400"/>
              </a:spcBef>
              <a:spcAft>
                <a:spcPts val="0"/>
              </a:spcAft>
              <a:buNone/>
            </a:pPr>
            <a:endParaRPr lang="en-US" sz="1700" i="1" dirty="0">
              <a:solidFill>
                <a:schemeClr val="dk1"/>
              </a:solidFill>
              <a:latin typeface="Times New Roman"/>
              <a:cs typeface="Times New Roman"/>
              <a:sym typeface="Times New Roman"/>
            </a:endParaRPr>
          </a:p>
        </p:txBody>
      </p:sp>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5182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endParaRPr lang="en-US" sz="1700" i="1" dirty="0">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descr="Graphical user interface&#10;&#10;Description automatically generated">
            <a:extLst>
              <a:ext uri="{FF2B5EF4-FFF2-40B4-BE49-F238E27FC236}">
                <a16:creationId xmlns:a16="http://schemas.microsoft.com/office/drawing/2014/main" id="{EEDBA62C-A3B4-419B-A49A-8563885EECFB}"/>
              </a:ext>
            </a:extLst>
          </p:cNvPr>
          <p:cNvPicPr>
            <a:picLocks noChangeAspect="1"/>
          </p:cNvPicPr>
          <p:nvPr/>
        </p:nvPicPr>
        <p:blipFill>
          <a:blip r:embed="rId3"/>
          <a:stretch>
            <a:fillRect/>
          </a:stretch>
        </p:blipFill>
        <p:spPr>
          <a:xfrm>
            <a:off x="3381375" y="1458175"/>
            <a:ext cx="1866900" cy="3238500"/>
          </a:xfrm>
          <a:prstGeom prst="rect">
            <a:avLst/>
          </a:prstGeom>
        </p:spPr>
      </p:pic>
    </p:spTree>
    <p:extLst>
      <p:ext uri="{BB962C8B-B14F-4D97-AF65-F5344CB8AC3E}">
        <p14:creationId xmlns:p14="http://schemas.microsoft.com/office/powerpoint/2010/main" val="338471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1128713" y="890725"/>
            <a:ext cx="6886573" cy="4134449"/>
          </a:xfrm>
          <a:prstGeom prst="rect">
            <a:avLst/>
          </a:prstGeom>
        </p:spPr>
      </p:pic>
    </p:spTree>
    <p:extLst>
      <p:ext uri="{BB962C8B-B14F-4D97-AF65-F5344CB8AC3E}">
        <p14:creationId xmlns:p14="http://schemas.microsoft.com/office/powerpoint/2010/main" val="262049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2286407" y="955019"/>
            <a:ext cx="4571186" cy="4134449"/>
          </a:xfrm>
          <a:prstGeom prst="rect">
            <a:avLst/>
          </a:prstGeom>
        </p:spPr>
      </p:pic>
    </p:spTree>
    <p:extLst>
      <p:ext uri="{BB962C8B-B14F-4D97-AF65-F5344CB8AC3E}">
        <p14:creationId xmlns:p14="http://schemas.microsoft.com/office/powerpoint/2010/main" val="4207905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2286407" y="1734053"/>
            <a:ext cx="4571186" cy="2576380"/>
          </a:xfrm>
          <a:prstGeom prst="rect">
            <a:avLst/>
          </a:prstGeom>
        </p:spPr>
      </p:pic>
    </p:spTree>
    <p:extLst>
      <p:ext uri="{BB962C8B-B14F-4D97-AF65-F5344CB8AC3E}">
        <p14:creationId xmlns:p14="http://schemas.microsoft.com/office/powerpoint/2010/main" val="11292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2286408" y="1734053"/>
            <a:ext cx="4571184" cy="2576380"/>
          </a:xfrm>
          <a:prstGeom prst="rect">
            <a:avLst/>
          </a:prstGeom>
        </p:spPr>
      </p:pic>
    </p:spTree>
    <p:extLst>
      <p:ext uri="{BB962C8B-B14F-4D97-AF65-F5344CB8AC3E}">
        <p14:creationId xmlns:p14="http://schemas.microsoft.com/office/powerpoint/2010/main" val="137336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1335880" y="1316865"/>
            <a:ext cx="5807869" cy="3393618"/>
          </a:xfrm>
          <a:prstGeom prst="rect">
            <a:avLst/>
          </a:prstGeom>
        </p:spPr>
      </p:pic>
    </p:spTree>
    <p:extLst>
      <p:ext uri="{BB962C8B-B14F-4D97-AF65-F5344CB8AC3E}">
        <p14:creationId xmlns:p14="http://schemas.microsoft.com/office/powerpoint/2010/main" val="135047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interfacing</a:t>
            </a:r>
            <a:endParaRPr b="1" i="1" dirty="0">
              <a:solidFill>
                <a:schemeClr val="dk1"/>
              </a:solidFill>
              <a:latin typeface="Times New Roman"/>
              <a:ea typeface="Times New Roman"/>
              <a:cs typeface="Times New Roman"/>
              <a:sym typeface="Times New Roman"/>
            </a:endParaRPr>
          </a:p>
        </p:txBody>
      </p:sp>
      <p:pic>
        <p:nvPicPr>
          <p:cNvPr id="17" name="Picture 16">
            <a:extLst>
              <a:ext uri="{FF2B5EF4-FFF2-40B4-BE49-F238E27FC236}">
                <a16:creationId xmlns:a16="http://schemas.microsoft.com/office/drawing/2014/main" id="{EEDBA62C-A3B4-419B-A49A-8563885EECFB}"/>
              </a:ext>
            </a:extLst>
          </p:cNvPr>
          <p:cNvPicPr>
            <a:picLocks noChangeAspect="1"/>
          </p:cNvPicPr>
          <p:nvPr/>
        </p:nvPicPr>
        <p:blipFill>
          <a:blip r:embed="rId3"/>
          <a:srcRect/>
          <a:stretch/>
        </p:blipFill>
        <p:spPr>
          <a:xfrm>
            <a:off x="1685537" y="1252571"/>
            <a:ext cx="6394043" cy="3393618"/>
          </a:xfrm>
          <a:prstGeom prst="rect">
            <a:avLst/>
          </a:prstGeom>
        </p:spPr>
      </p:pic>
    </p:spTree>
    <p:extLst>
      <p:ext uri="{BB962C8B-B14F-4D97-AF65-F5344CB8AC3E}">
        <p14:creationId xmlns:p14="http://schemas.microsoft.com/office/powerpoint/2010/main" val="143765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fontScale="90000"/>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circuit diagram of demo project blinking LED </a:t>
            </a:r>
            <a:endParaRPr b="1" i="1" dirty="0">
              <a:solidFill>
                <a:schemeClr val="dk1"/>
              </a:solidFill>
              <a:latin typeface="Times New Roman"/>
              <a:ea typeface="Times New Roman"/>
              <a:cs typeface="Times New Roman"/>
              <a:sym typeface="Times New Roman"/>
            </a:endParaRPr>
          </a:p>
        </p:txBody>
      </p:sp>
      <p:pic>
        <p:nvPicPr>
          <p:cNvPr id="1026" name="Picture 2" descr="LED blinking ESP32">
            <a:extLst>
              <a:ext uri="{FF2B5EF4-FFF2-40B4-BE49-F238E27FC236}">
                <a16:creationId xmlns:a16="http://schemas.microsoft.com/office/drawing/2014/main" id="{1968346D-EC6B-4FB9-AFA9-E6B505590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632" y="1159418"/>
            <a:ext cx="5648325" cy="368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fontScale="90000"/>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interface code OF demo project blinking LED </a:t>
            </a:r>
            <a:endParaRPr b="1" i="1" dirty="0">
              <a:solidFill>
                <a:schemeClr val="dk1"/>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3D6F5188-E7FF-44F6-89CF-174DC70CB482}"/>
              </a:ext>
            </a:extLst>
          </p:cNvPr>
          <p:cNvSpPr txBox="1"/>
          <p:nvPr/>
        </p:nvSpPr>
        <p:spPr>
          <a:xfrm>
            <a:off x="1585912" y="1346656"/>
            <a:ext cx="4572000" cy="2893100"/>
          </a:xfrm>
          <a:prstGeom prst="rect">
            <a:avLst/>
          </a:prstGeom>
          <a:noFill/>
        </p:spPr>
        <p:txBody>
          <a:bodyPr wrap="square">
            <a:spAutoFit/>
          </a:bodyPr>
          <a:lstStyle/>
          <a:p>
            <a:r>
              <a:rPr lang="en-US" dirty="0">
                <a:solidFill>
                  <a:schemeClr val="accent2">
                    <a:lumMod val="75000"/>
                  </a:schemeClr>
                </a:solidFill>
              </a:rPr>
              <a:t>void setup()</a:t>
            </a:r>
          </a:p>
          <a:p>
            <a:r>
              <a:rPr lang="en-US" dirty="0">
                <a:solidFill>
                  <a:schemeClr val="accent2">
                    <a:lumMod val="75000"/>
                  </a:schemeClr>
                </a:solidFill>
              </a:rPr>
              <a:t>{</a:t>
            </a:r>
          </a:p>
          <a:p>
            <a:r>
              <a:rPr lang="en-US" dirty="0" err="1">
                <a:solidFill>
                  <a:schemeClr val="accent2">
                    <a:lumMod val="75000"/>
                  </a:schemeClr>
                </a:solidFill>
              </a:rPr>
              <a:t>pinMode</a:t>
            </a:r>
            <a:r>
              <a:rPr lang="en-US" dirty="0">
                <a:solidFill>
                  <a:schemeClr val="accent2">
                    <a:lumMod val="75000"/>
                  </a:schemeClr>
                </a:solidFill>
              </a:rPr>
              <a:t>(22, OUTPUT); // Set GPIO22 as digital output pin</a:t>
            </a:r>
          </a:p>
          <a:p>
            <a:r>
              <a:rPr lang="en-US" dirty="0">
                <a:solidFill>
                  <a:schemeClr val="accent2">
                    <a:lumMod val="75000"/>
                  </a:schemeClr>
                </a:solidFill>
              </a:rPr>
              <a:t>}</a:t>
            </a:r>
          </a:p>
          <a:p>
            <a:endParaRPr lang="en-US" dirty="0">
              <a:solidFill>
                <a:schemeClr val="accent2">
                  <a:lumMod val="75000"/>
                </a:schemeClr>
              </a:solidFill>
            </a:endParaRPr>
          </a:p>
          <a:p>
            <a:r>
              <a:rPr lang="en-US" dirty="0">
                <a:solidFill>
                  <a:schemeClr val="accent2">
                    <a:lumMod val="75000"/>
                  </a:schemeClr>
                </a:solidFill>
              </a:rPr>
              <a:t>void loop() </a:t>
            </a:r>
          </a:p>
          <a:p>
            <a:r>
              <a:rPr lang="en-US" dirty="0">
                <a:solidFill>
                  <a:schemeClr val="accent2">
                    <a:lumMod val="75000"/>
                  </a:schemeClr>
                </a:solidFill>
              </a:rPr>
              <a:t>{</a:t>
            </a:r>
          </a:p>
          <a:p>
            <a:r>
              <a:rPr lang="en-US" dirty="0" err="1">
                <a:solidFill>
                  <a:schemeClr val="accent2">
                    <a:lumMod val="75000"/>
                  </a:schemeClr>
                </a:solidFill>
              </a:rPr>
              <a:t>digitalWrite</a:t>
            </a:r>
            <a:r>
              <a:rPr lang="en-US" dirty="0">
                <a:solidFill>
                  <a:schemeClr val="accent2">
                    <a:lumMod val="75000"/>
                  </a:schemeClr>
                </a:solidFill>
              </a:rPr>
              <a:t>(22, HIGH); // Set GPIO22 active high</a:t>
            </a:r>
          </a:p>
          <a:p>
            <a:r>
              <a:rPr lang="en-US" dirty="0">
                <a:solidFill>
                  <a:schemeClr val="accent2">
                    <a:lumMod val="75000"/>
                  </a:schemeClr>
                </a:solidFill>
              </a:rPr>
              <a:t>delay(1000);  // delay of one second</a:t>
            </a:r>
          </a:p>
          <a:p>
            <a:r>
              <a:rPr lang="en-US" dirty="0" err="1">
                <a:solidFill>
                  <a:schemeClr val="accent2">
                    <a:lumMod val="75000"/>
                  </a:schemeClr>
                </a:solidFill>
              </a:rPr>
              <a:t>digitalWrite</a:t>
            </a:r>
            <a:r>
              <a:rPr lang="en-US" dirty="0">
                <a:solidFill>
                  <a:schemeClr val="accent2">
                    <a:lumMod val="75000"/>
                  </a:schemeClr>
                </a:solidFill>
              </a:rPr>
              <a:t>(22, LOW); // Set GPIO22 active low</a:t>
            </a:r>
          </a:p>
          <a:p>
            <a:r>
              <a:rPr lang="en-US" dirty="0">
                <a:solidFill>
                  <a:schemeClr val="accent2">
                    <a:lumMod val="75000"/>
                  </a:schemeClr>
                </a:solidFill>
              </a:rPr>
              <a:t>delay(1000); // delay of one second</a:t>
            </a:r>
          </a:p>
          <a:p>
            <a:r>
              <a:rPr lang="en-US" dirty="0">
                <a:solidFill>
                  <a:schemeClr val="accent2">
                    <a:lumMod val="75000"/>
                  </a:schemeClr>
                </a:solidFill>
              </a:rPr>
              <a:t>}</a:t>
            </a:r>
          </a:p>
        </p:txBody>
      </p:sp>
    </p:spTree>
    <p:extLst>
      <p:ext uri="{BB962C8B-B14F-4D97-AF65-F5344CB8AC3E}">
        <p14:creationId xmlns:p14="http://schemas.microsoft.com/office/powerpoint/2010/main" val="264851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Introduction</a:t>
            </a:r>
            <a:endParaRPr b="1" i="1">
              <a:solidFill>
                <a:schemeClr val="dk1"/>
              </a:solidFill>
              <a:latin typeface="Times New Roman"/>
              <a:ea typeface="Times New Roman"/>
              <a:cs typeface="Times New Roman"/>
              <a:sym typeface="Times New Roman"/>
            </a:endParaRPr>
          </a:p>
        </p:txBody>
      </p:sp>
      <p:sp>
        <p:nvSpPr>
          <p:cNvPr id="77" name="Google Shape;77;p12"/>
          <p:cNvSpPr txBox="1">
            <a:spLocks noGrp="1"/>
          </p:cNvSpPr>
          <p:nvPr>
            <p:ph type="subTitle" idx="1"/>
          </p:nvPr>
        </p:nvSpPr>
        <p:spPr>
          <a:xfrm>
            <a:off x="1175150" y="1062175"/>
            <a:ext cx="7307700" cy="38994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This presentation is all about the specification and interfacing of Esp32 in </a:t>
            </a:r>
            <a:r>
              <a:rPr lang="en" sz="1700" b="1" i="1" dirty="0">
                <a:solidFill>
                  <a:schemeClr val="dk1"/>
                </a:solidFill>
                <a:latin typeface="Times New Roman"/>
                <a:ea typeface="Times New Roman"/>
                <a:cs typeface="Times New Roman"/>
                <a:sym typeface="Times New Roman"/>
              </a:rPr>
              <a:t>Health monitoring device </a:t>
            </a:r>
          </a:p>
          <a:p>
            <a:pPr marL="0" lvl="0" indent="0" algn="just" rtl="0">
              <a:lnSpc>
                <a:spcPct val="140000"/>
              </a:lnSpc>
              <a:spcBef>
                <a:spcPts val="400"/>
              </a:spcBef>
              <a:spcAft>
                <a:spcPts val="0"/>
              </a:spcAft>
              <a:buNone/>
            </a:pPr>
            <a:r>
              <a:rPr lang="en-US" sz="1700" i="1" dirty="0">
                <a:solidFill>
                  <a:schemeClr val="dk1"/>
                </a:solidFill>
                <a:latin typeface="Times New Roman"/>
                <a:ea typeface="Times New Roman"/>
                <a:cs typeface="Times New Roman"/>
                <a:sym typeface="Times New Roman"/>
              </a:rPr>
              <a:t>ESP32 is a low-cost System on Chip (SoC) Microcontroller from </a:t>
            </a:r>
            <a:r>
              <a:rPr lang="en-US" sz="1700" i="1" dirty="0" err="1">
                <a:solidFill>
                  <a:schemeClr val="dk1"/>
                </a:solidFill>
                <a:latin typeface="Times New Roman"/>
                <a:ea typeface="Times New Roman"/>
                <a:cs typeface="Times New Roman"/>
                <a:sym typeface="Times New Roman"/>
              </a:rPr>
              <a:t>Espressif</a:t>
            </a:r>
            <a:r>
              <a:rPr lang="en-US" sz="1700" i="1" dirty="0">
                <a:solidFill>
                  <a:schemeClr val="dk1"/>
                </a:solidFill>
                <a:latin typeface="Times New Roman"/>
                <a:ea typeface="Times New Roman"/>
                <a:cs typeface="Times New Roman"/>
                <a:sym typeface="Times New Roman"/>
              </a:rPr>
              <a:t> Systems(</a:t>
            </a:r>
            <a:r>
              <a:rPr lang="en-US" sz="1700" i="1" dirty="0">
                <a:solidFill>
                  <a:schemeClr val="dk1"/>
                </a:solidFill>
                <a:latin typeface="Times New Roman"/>
                <a:cs typeface="Times New Roman"/>
              </a:rPr>
              <a:t>is a Wi-Fi module that you see in many Smart devices for IOT</a:t>
            </a:r>
            <a:r>
              <a:rPr lang="en-US" sz="1400" b="0" i="0" dirty="0">
                <a:solidFill>
                  <a:srgbClr val="202124"/>
                </a:solidFill>
                <a:effectLst/>
                <a:latin typeface="arial" panose="020B0604020202020204" pitchFamily="34" charset="0"/>
              </a:rPr>
              <a:t>) </a:t>
            </a:r>
            <a:r>
              <a:rPr lang="en-US" sz="1700" i="1" dirty="0">
                <a:solidFill>
                  <a:schemeClr val="dk1"/>
                </a:solidFill>
                <a:latin typeface="Times New Roman"/>
                <a:ea typeface="Times New Roman"/>
                <a:cs typeface="Times New Roman"/>
                <a:sym typeface="Times New Roman"/>
              </a:rPr>
              <a:t>, the developers of the famous ESP8266 </a:t>
            </a:r>
            <a:r>
              <a:rPr lang="en-US" sz="1700" i="1" dirty="0" err="1">
                <a:solidFill>
                  <a:schemeClr val="dk1"/>
                </a:solidFill>
                <a:latin typeface="Times New Roman"/>
                <a:ea typeface="Times New Roman"/>
                <a:cs typeface="Times New Roman"/>
                <a:sym typeface="Times New Roman"/>
              </a:rPr>
              <a:t>SoC.</a:t>
            </a:r>
            <a:r>
              <a:rPr lang="en-US" sz="1700" i="1" dirty="0">
                <a:solidFill>
                  <a:schemeClr val="dk1"/>
                </a:solidFill>
                <a:latin typeface="Times New Roman"/>
                <a:ea typeface="Times New Roman"/>
                <a:cs typeface="Times New Roman"/>
                <a:sym typeface="Times New Roman"/>
              </a:rPr>
              <a:t> It is a successor to ESP8266 SoC and comes in both single-core and dual-core variations of the Tensilica's 32-bit Xtensa LX6 Microprocessor with integrated Wi-Fi and Bluetooth.</a:t>
            </a:r>
            <a:endParaRPr sz="1700"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918150" y="295675"/>
            <a:ext cx="7307700" cy="766500"/>
          </a:xfrm>
          <a:prstGeom prst="rect">
            <a:avLst/>
          </a:prstGeom>
        </p:spPr>
        <p:txBody>
          <a:bodyPr spcFirstLastPara="1" wrap="square" lIns="68575" tIns="34275" rIns="68575" bIns="34275" anchor="ctr" anchorCtr="0">
            <a:normAutofit fontScale="90000"/>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Blinking LED with ESP32 Microcontroller</a:t>
            </a:r>
            <a:endParaRPr b="1" i="1" dirty="0">
              <a:solidFill>
                <a:schemeClr val="dk1"/>
              </a:solidFill>
              <a:latin typeface="Times New Roman"/>
              <a:ea typeface="Times New Roman"/>
              <a:cs typeface="Times New Roman"/>
              <a:sym typeface="Times New Roman"/>
            </a:endParaRPr>
          </a:p>
        </p:txBody>
      </p:sp>
      <p:pic>
        <p:nvPicPr>
          <p:cNvPr id="5" name="Picture 4" descr="A picture containing text, electronics&#10;&#10;Description automatically generated">
            <a:extLst>
              <a:ext uri="{FF2B5EF4-FFF2-40B4-BE49-F238E27FC236}">
                <a16:creationId xmlns:a16="http://schemas.microsoft.com/office/drawing/2014/main" id="{88F73F47-93DD-4EDA-86F7-A93E22B4842D}"/>
              </a:ext>
            </a:extLst>
          </p:cNvPr>
          <p:cNvPicPr>
            <a:picLocks noChangeAspect="1"/>
          </p:cNvPicPr>
          <p:nvPr/>
        </p:nvPicPr>
        <p:blipFill>
          <a:blip r:embed="rId3"/>
          <a:stretch>
            <a:fillRect/>
          </a:stretch>
        </p:blipFill>
        <p:spPr>
          <a:xfrm rot="16200000">
            <a:off x="3296840" y="375404"/>
            <a:ext cx="2893219" cy="5143500"/>
          </a:xfrm>
          <a:prstGeom prst="rect">
            <a:avLst/>
          </a:prstGeom>
        </p:spPr>
      </p:pic>
    </p:spTree>
    <p:extLst>
      <p:ext uri="{BB962C8B-B14F-4D97-AF65-F5344CB8AC3E}">
        <p14:creationId xmlns:p14="http://schemas.microsoft.com/office/powerpoint/2010/main" val="2298087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Conclusion</a:t>
            </a:r>
            <a:endParaRPr b="1" i="1">
              <a:solidFill>
                <a:schemeClr val="dk1"/>
              </a:solidFill>
              <a:latin typeface="Times New Roman"/>
              <a:ea typeface="Times New Roman"/>
              <a:cs typeface="Times New Roman"/>
              <a:sym typeface="Times New Roman"/>
            </a:endParaRPr>
          </a:p>
        </p:txBody>
      </p:sp>
      <p:sp>
        <p:nvSpPr>
          <p:cNvPr id="326" name="Google Shape;326;p48"/>
          <p:cNvSpPr txBox="1">
            <a:spLocks noGrp="1"/>
          </p:cNvSpPr>
          <p:nvPr>
            <p:ph type="subTitle" idx="1"/>
          </p:nvPr>
        </p:nvSpPr>
        <p:spPr>
          <a:xfrm>
            <a:off x="1175150" y="1062175"/>
            <a:ext cx="7307700" cy="3899400"/>
          </a:xfrm>
          <a:prstGeom prst="rect">
            <a:avLst/>
          </a:prstGeom>
        </p:spPr>
        <p:txBody>
          <a:bodyPr spcFirstLastPara="1" wrap="square" lIns="68575" tIns="34275" rIns="68575" bIns="34275" anchor="t" anchorCtr="0">
            <a:normAutofit/>
          </a:bodyPr>
          <a:lstStyle/>
          <a:p>
            <a:pPr marL="0" lvl="0" indent="457200" algn="just" rtl="0">
              <a:lnSpc>
                <a:spcPct val="140000"/>
              </a:lnSpc>
              <a:spcBef>
                <a:spcPts val="400"/>
              </a:spcBef>
              <a:spcAft>
                <a:spcPts val="0"/>
              </a:spcAft>
              <a:buNone/>
            </a:pPr>
            <a:r>
              <a:rPr lang="en" sz="1700" i="1" dirty="0">
                <a:solidFill>
                  <a:schemeClr val="dk1"/>
                </a:solidFill>
                <a:latin typeface="Times New Roman"/>
                <a:ea typeface="Times New Roman"/>
                <a:cs typeface="Times New Roman"/>
                <a:sym typeface="Times New Roman"/>
              </a:rPr>
              <a:t>In conclusion, in this presented we discussed the interfacing methods of the ESP32 Board, with an demo project </a:t>
            </a:r>
            <a:endParaRPr sz="1700"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References.</a:t>
            </a:r>
            <a:endParaRPr b="1" i="1">
              <a:solidFill>
                <a:schemeClr val="dk1"/>
              </a:solidFill>
              <a:latin typeface="Times New Roman"/>
              <a:ea typeface="Times New Roman"/>
              <a:cs typeface="Times New Roman"/>
              <a:sym typeface="Times New Roman"/>
            </a:endParaRPr>
          </a:p>
        </p:txBody>
      </p:sp>
      <p:sp>
        <p:nvSpPr>
          <p:cNvPr id="332" name="Google Shape;332;p49"/>
          <p:cNvSpPr txBox="1">
            <a:spLocks noGrp="1"/>
          </p:cNvSpPr>
          <p:nvPr>
            <p:ph type="subTitle" idx="1"/>
          </p:nvPr>
        </p:nvSpPr>
        <p:spPr>
          <a:xfrm>
            <a:off x="1110857" y="1003875"/>
            <a:ext cx="7584000" cy="3899400"/>
          </a:xfrm>
          <a:prstGeom prst="rect">
            <a:avLst/>
          </a:prstGeom>
        </p:spPr>
        <p:txBody>
          <a:bodyPr spcFirstLastPara="1" wrap="square" lIns="68575" tIns="34275" rIns="68575" bIns="34275" anchor="t" anchorCtr="0">
            <a:normAutofit lnSpcReduction="10000"/>
          </a:bodyPr>
          <a:lstStyle/>
          <a:p>
            <a:pPr marL="457200" lvl="0" indent="-320357" algn="l" rtl="0">
              <a:lnSpc>
                <a:spcPct val="140000"/>
              </a:lnSpc>
              <a:spcBef>
                <a:spcPts val="400"/>
              </a:spcBef>
              <a:spcAft>
                <a:spcPts val="0"/>
              </a:spcAft>
              <a:buSzPct val="100000"/>
              <a:buFont typeface="Times New Roman"/>
              <a:buChar char="➢"/>
            </a:pPr>
            <a:r>
              <a:rPr lang="en" sz="1700" i="1" dirty="0">
                <a:solidFill>
                  <a:schemeClr val="dk1"/>
                </a:solidFill>
                <a:latin typeface="Times New Roman"/>
                <a:ea typeface="Times New Roman"/>
                <a:cs typeface="Times New Roman"/>
                <a:sym typeface="Times New Roman"/>
              </a:rPr>
              <a:t>Starting Electronics. (2017, September 21). ESP-WROOM-32 Testing and First Use of ESP32. </a:t>
            </a:r>
            <a:r>
              <a:rPr lang="en" sz="1700" i="1" u="sng" dirty="0">
                <a:solidFill>
                  <a:schemeClr val="hlink"/>
                </a:solidFill>
                <a:latin typeface="Times New Roman"/>
                <a:ea typeface="Times New Roman"/>
                <a:cs typeface="Times New Roman"/>
                <a:sym typeface="Times New Roman"/>
                <a:hlinkClick r:id="rId3"/>
              </a:rPr>
              <a:t>https://startingelectronics.org/articles/ESP32-WROOM-testing/#:~:text=The%20first%20and%20most%20basic,on%2Dboard%20regulator%20is%20working</a:t>
            </a:r>
            <a:endParaRPr sz="1700" i="1" dirty="0">
              <a:solidFill>
                <a:schemeClr val="dk1"/>
              </a:solidFill>
              <a:latin typeface="Times New Roman"/>
              <a:ea typeface="Times New Roman"/>
              <a:cs typeface="Times New Roman"/>
              <a:sym typeface="Times New Roman"/>
            </a:endParaRPr>
          </a:p>
          <a:p>
            <a:pPr marL="457200" lvl="0" indent="-320357" algn="l" rtl="0">
              <a:lnSpc>
                <a:spcPct val="140000"/>
              </a:lnSpc>
              <a:spcBef>
                <a:spcPts val="0"/>
              </a:spcBef>
              <a:spcAft>
                <a:spcPts val="0"/>
              </a:spcAft>
              <a:buClr>
                <a:schemeClr val="dk1"/>
              </a:buClr>
              <a:buSzPct val="100000"/>
              <a:buFont typeface="Times New Roman"/>
              <a:buChar char="➢"/>
            </a:pPr>
            <a:r>
              <a:rPr lang="en" sz="1700" i="1" dirty="0">
                <a:solidFill>
                  <a:schemeClr val="dk1"/>
                </a:solidFill>
                <a:latin typeface="Times New Roman"/>
                <a:ea typeface="Times New Roman"/>
                <a:cs typeface="Times New Roman"/>
                <a:sym typeface="Times New Roman"/>
              </a:rPr>
              <a:t>Random Nerd Tutorials. (n.d.).Introducing the TTGO T-Call ESP32 SIM800L. </a:t>
            </a:r>
            <a:r>
              <a:rPr lang="en" sz="1700" i="1" u="sng" dirty="0">
                <a:solidFill>
                  <a:schemeClr val="hlink"/>
                </a:solidFill>
                <a:latin typeface="Times New Roman"/>
                <a:ea typeface="Times New Roman"/>
                <a:cs typeface="Times New Roman"/>
                <a:sym typeface="Times New Roman"/>
                <a:hlinkClick r:id="rId4"/>
              </a:rPr>
              <a:t>https://randomnerdtutorials.com/esp32-sim800l-publish-data-to-cloud/</a:t>
            </a:r>
            <a:r>
              <a:rPr lang="en" sz="1700" i="1" dirty="0">
                <a:solidFill>
                  <a:schemeClr val="dk1"/>
                </a:solidFill>
                <a:latin typeface="Times New Roman"/>
                <a:ea typeface="Times New Roman"/>
                <a:cs typeface="Times New Roman"/>
                <a:sym typeface="Times New Roman"/>
              </a:rPr>
              <a:t> </a:t>
            </a:r>
            <a:endParaRPr sz="1700" i="1" dirty="0">
              <a:solidFill>
                <a:schemeClr val="dk1"/>
              </a:solidFill>
              <a:latin typeface="Times New Roman"/>
              <a:ea typeface="Times New Roman"/>
              <a:cs typeface="Times New Roman"/>
              <a:sym typeface="Times New Roman"/>
            </a:endParaRPr>
          </a:p>
          <a:p>
            <a:pPr marL="457200" lvl="0" indent="-320357" algn="l" rtl="0">
              <a:lnSpc>
                <a:spcPct val="140000"/>
              </a:lnSpc>
              <a:spcBef>
                <a:spcPts val="0"/>
              </a:spcBef>
              <a:spcAft>
                <a:spcPts val="0"/>
              </a:spcAft>
              <a:buClr>
                <a:schemeClr val="dk1"/>
              </a:buClr>
              <a:buSzPct val="100000"/>
              <a:buFont typeface="Times New Roman"/>
              <a:buChar char="➢"/>
            </a:pPr>
            <a:r>
              <a:rPr lang="en-US" sz="1700" i="1" dirty="0">
                <a:solidFill>
                  <a:schemeClr val="dk1"/>
                </a:solidFill>
                <a:latin typeface="Times New Roman"/>
                <a:ea typeface="Times New Roman"/>
                <a:cs typeface="Times New Roman"/>
                <a:sym typeface="Times New Roman"/>
              </a:rPr>
              <a:t>L</a:t>
            </a:r>
            <a:r>
              <a:rPr lang="en" sz="1700" i="1" dirty="0">
                <a:solidFill>
                  <a:schemeClr val="dk1"/>
                </a:solidFill>
                <a:latin typeface="Times New Roman"/>
                <a:ea typeface="Times New Roman"/>
                <a:cs typeface="Times New Roman"/>
                <a:sym typeface="Times New Roman"/>
              </a:rPr>
              <a:t>ingo Esp32 (n.d) specification . </a:t>
            </a:r>
            <a:r>
              <a:rPr lang="en-US" sz="1700" i="1" dirty="0">
                <a:solidFill>
                  <a:schemeClr val="dk1"/>
                </a:solidFill>
                <a:latin typeface="Times New Roman"/>
                <a:ea typeface="Times New Roman"/>
                <a:cs typeface="Times New Roman"/>
                <a:sym typeface="Times New Roman"/>
                <a:hlinkClick r:id="rId5"/>
              </a:rPr>
              <a:t>http://www.lilygo.cn/prod_view.aspx?TypeId=50044&amp;Id=1127&amp;FId=t3:50044:3</a:t>
            </a:r>
            <a:r>
              <a:rPr lang="en-US" sz="1700" i="1" dirty="0">
                <a:solidFill>
                  <a:schemeClr val="dk1"/>
                </a:solidFill>
                <a:latin typeface="Times New Roman"/>
                <a:ea typeface="Times New Roman"/>
                <a:cs typeface="Times New Roman"/>
                <a:sym typeface="Times New Roman"/>
              </a:rPr>
              <a:t> </a:t>
            </a:r>
          </a:p>
          <a:p>
            <a:pPr marL="457200" lvl="0" indent="-320357" algn="l" rtl="0">
              <a:lnSpc>
                <a:spcPct val="140000"/>
              </a:lnSpc>
              <a:spcBef>
                <a:spcPts val="0"/>
              </a:spcBef>
              <a:spcAft>
                <a:spcPts val="0"/>
              </a:spcAft>
              <a:buClr>
                <a:schemeClr val="dk1"/>
              </a:buClr>
              <a:buSzPct val="100000"/>
              <a:buFont typeface="Times New Roman"/>
              <a:buChar char="➢"/>
            </a:pPr>
            <a:r>
              <a:rPr lang="en-US" sz="1700" i="1" dirty="0">
                <a:solidFill>
                  <a:schemeClr val="dk1"/>
                </a:solidFill>
                <a:latin typeface="Times New Roman"/>
                <a:ea typeface="Times New Roman"/>
                <a:cs typeface="Times New Roman"/>
                <a:sym typeface="Times New Roman"/>
              </a:rPr>
              <a:t>Random nerd tutorials </a:t>
            </a:r>
            <a:r>
              <a:rPr lang="en-US" sz="1700" i="1" dirty="0">
                <a:solidFill>
                  <a:schemeClr val="dk1"/>
                </a:solidFill>
                <a:latin typeface="Times New Roman"/>
                <a:ea typeface="Times New Roman"/>
                <a:cs typeface="Times New Roman"/>
                <a:sym typeface="Times New Roman"/>
                <a:hlinkClick r:id="rId6"/>
              </a:rPr>
              <a:t>https://randomnerdtutorials.com/installing-the-esp32-board-in-arduino-ide-windows-instructions/</a:t>
            </a:r>
            <a:r>
              <a:rPr lang="en-US" sz="1700" i="1" dirty="0">
                <a:solidFill>
                  <a:schemeClr val="dk1"/>
                </a:solidFill>
                <a:latin typeface="Times New Roman"/>
                <a:ea typeface="Times New Roman"/>
                <a:cs typeface="Times New Roman"/>
                <a:sym typeface="Times New Roman"/>
              </a:rPr>
              <a:t> </a:t>
            </a:r>
          </a:p>
          <a:p>
            <a:pPr marL="457200" lvl="0" indent="-320357" algn="l" rtl="0">
              <a:lnSpc>
                <a:spcPct val="140000"/>
              </a:lnSpc>
              <a:spcBef>
                <a:spcPts val="0"/>
              </a:spcBef>
              <a:spcAft>
                <a:spcPts val="0"/>
              </a:spcAft>
              <a:buClr>
                <a:schemeClr val="dk1"/>
              </a:buClr>
              <a:buSzPct val="100000"/>
              <a:buFont typeface="Times New Roman"/>
              <a:buChar char="➢"/>
            </a:pPr>
            <a:endParaRPr sz="1700"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1"/>
          <p:cNvSpPr txBox="1">
            <a:spLocks noGrp="1"/>
          </p:cNvSpPr>
          <p:nvPr>
            <p:ph type="subTitle" idx="1"/>
          </p:nvPr>
        </p:nvSpPr>
        <p:spPr>
          <a:xfrm>
            <a:off x="851175" y="1724200"/>
            <a:ext cx="7726200" cy="1826100"/>
          </a:xfrm>
          <a:prstGeom prst="rect">
            <a:avLst/>
          </a:prstGeom>
        </p:spPr>
        <p:txBody>
          <a:bodyPr spcFirstLastPara="1" wrap="square" lIns="68575" tIns="34275" rIns="68575" bIns="34275" anchor="t" anchorCtr="0">
            <a:noAutofit/>
          </a:bodyPr>
          <a:lstStyle/>
          <a:p>
            <a:pPr marL="0" lvl="0" indent="0" algn="ctr" rtl="0">
              <a:lnSpc>
                <a:spcPct val="140000"/>
              </a:lnSpc>
              <a:spcBef>
                <a:spcPts val="400"/>
              </a:spcBef>
              <a:spcAft>
                <a:spcPts val="0"/>
              </a:spcAft>
              <a:buNone/>
            </a:pPr>
            <a:r>
              <a:rPr lang="en" sz="13400" b="1" i="1">
                <a:solidFill>
                  <a:srgbClr val="0900B5"/>
                </a:solidFill>
                <a:latin typeface="Pacifico"/>
                <a:ea typeface="Pacifico"/>
                <a:cs typeface="Pacifico"/>
                <a:sym typeface="Pacifico"/>
              </a:rPr>
              <a:t>Thank you</a:t>
            </a:r>
            <a:endParaRPr sz="13400" b="1" i="1">
              <a:solidFill>
                <a:srgbClr val="0900B5"/>
              </a:solidFill>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An Overview of the Project.</a:t>
            </a:r>
            <a:endParaRPr b="1" i="1">
              <a:solidFill>
                <a:schemeClr val="dk1"/>
              </a:solidFill>
              <a:latin typeface="Times New Roman"/>
              <a:ea typeface="Times New Roman"/>
              <a:cs typeface="Times New Roman"/>
              <a:sym typeface="Times New Roman"/>
            </a:endParaRPr>
          </a:p>
        </p:txBody>
      </p:sp>
      <p:sp>
        <p:nvSpPr>
          <p:cNvPr id="83" name="Google Shape;83;p13"/>
          <p:cNvSpPr txBox="1">
            <a:spLocks noGrp="1"/>
          </p:cNvSpPr>
          <p:nvPr>
            <p:ph type="subTitle" idx="1"/>
          </p:nvPr>
        </p:nvSpPr>
        <p:spPr>
          <a:xfrm>
            <a:off x="1175150" y="1062175"/>
            <a:ext cx="7307700" cy="3899400"/>
          </a:xfrm>
          <a:prstGeom prst="rect">
            <a:avLst/>
          </a:prstGeom>
        </p:spPr>
        <p:txBody>
          <a:bodyPr spcFirstLastPara="1" wrap="square" lIns="68575" tIns="34275" rIns="68575" bIns="34275" anchor="t" anchorCtr="0">
            <a:noAutofit/>
          </a:bodyPr>
          <a:lstStyle/>
          <a:p>
            <a:pPr marL="0" lvl="0" indent="0" algn="just" rtl="0">
              <a:lnSpc>
                <a:spcPct val="120000"/>
              </a:lnSpc>
              <a:spcBef>
                <a:spcPts val="400"/>
              </a:spcBef>
              <a:spcAft>
                <a:spcPts val="0"/>
              </a:spcAft>
              <a:buSzPts val="1018"/>
              <a:buNone/>
            </a:pPr>
            <a:r>
              <a:rPr lang="en" sz="1700" i="1" dirty="0">
                <a:solidFill>
                  <a:schemeClr val="dk1"/>
                </a:solidFill>
                <a:latin typeface="Times New Roman"/>
                <a:ea typeface="Times New Roman"/>
                <a:cs typeface="Times New Roman"/>
                <a:sym typeface="Times New Roman"/>
              </a:rPr>
              <a:t>The topic of our project is “</a:t>
            </a:r>
            <a:r>
              <a:rPr lang="en" sz="1700" b="1" i="1" dirty="0">
                <a:solidFill>
                  <a:schemeClr val="dk1"/>
                </a:solidFill>
                <a:latin typeface="Times New Roman"/>
                <a:ea typeface="Times New Roman"/>
                <a:cs typeface="Times New Roman"/>
                <a:sym typeface="Times New Roman"/>
              </a:rPr>
              <a:t>Health monitoring device using IOT-connected headphone.</a:t>
            </a:r>
            <a:r>
              <a:rPr lang="en" sz="1700" i="1" dirty="0">
                <a:solidFill>
                  <a:schemeClr val="dk1"/>
                </a:solidFill>
                <a:latin typeface="Times New Roman"/>
                <a:ea typeface="Times New Roman"/>
                <a:cs typeface="Times New Roman"/>
                <a:sym typeface="Times New Roman"/>
              </a:rPr>
              <a:t>”</a:t>
            </a:r>
            <a:endParaRPr sz="1700" i="1" dirty="0">
              <a:solidFill>
                <a:schemeClr val="dk1"/>
              </a:solidFill>
              <a:latin typeface="Times New Roman"/>
              <a:ea typeface="Times New Roman"/>
              <a:cs typeface="Times New Roman"/>
              <a:sym typeface="Times New Roman"/>
            </a:endParaRPr>
          </a:p>
          <a:p>
            <a:pPr marL="0" lvl="0" indent="0" algn="just" rtl="0">
              <a:lnSpc>
                <a:spcPct val="120000"/>
              </a:lnSpc>
              <a:spcBef>
                <a:spcPts val="400"/>
              </a:spcBef>
              <a:spcAft>
                <a:spcPts val="0"/>
              </a:spcAft>
              <a:buSzPts val="1018"/>
              <a:buNone/>
            </a:pPr>
            <a:r>
              <a:rPr lang="en" sz="1700" i="1" dirty="0">
                <a:solidFill>
                  <a:schemeClr val="dk1"/>
                </a:solidFill>
                <a:latin typeface="Times New Roman"/>
                <a:ea typeface="Times New Roman"/>
                <a:cs typeface="Times New Roman"/>
                <a:sym typeface="Times New Roman"/>
              </a:rPr>
              <a:t>Our Project is an IoT-connected health care device, which is connected as a part of Bluetooth headphones. It consists of surface electrodes, temperature sensors, GPS, etc., to obtain various health-related data such as heartbeat rate, temperature, and EKG. </a:t>
            </a:r>
            <a:endParaRPr sz="1700" i="1" dirty="0">
              <a:solidFill>
                <a:schemeClr val="dk1"/>
              </a:solidFill>
              <a:latin typeface="Times New Roman"/>
              <a:ea typeface="Times New Roman"/>
              <a:cs typeface="Times New Roman"/>
              <a:sym typeface="Times New Roman"/>
            </a:endParaRPr>
          </a:p>
          <a:p>
            <a:pPr marL="0" lvl="0" indent="0" algn="just" rtl="0">
              <a:lnSpc>
                <a:spcPct val="120000"/>
              </a:lnSpc>
              <a:spcBef>
                <a:spcPts val="400"/>
              </a:spcBef>
              <a:spcAft>
                <a:spcPts val="0"/>
              </a:spcAft>
              <a:buSzPts val="1018"/>
              <a:buNone/>
            </a:pPr>
            <a:r>
              <a:rPr lang="en" sz="1700" i="1" dirty="0">
                <a:solidFill>
                  <a:schemeClr val="dk1"/>
                </a:solidFill>
                <a:latin typeface="Times New Roman"/>
                <a:ea typeface="Times New Roman"/>
                <a:cs typeface="Times New Roman"/>
                <a:sym typeface="Times New Roman"/>
              </a:rPr>
              <a:t>The device can be connected to a mobile phone through IoT. The user's information such as height, weight and previous history should be saved in the application. Using this, the family doctor can access it directly to monitor the patient's condition every day and communicate with them. Along with this, it has a push-button as well, so in case of emergencies, patient’s can press it by themselves and send information to 911 and doctor.</a:t>
            </a:r>
            <a:endParaRPr sz="1700"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Engineering Drawing</a:t>
            </a:r>
            <a:endParaRPr b="1" i="1">
              <a:solidFill>
                <a:schemeClr val="dk1"/>
              </a:solidFill>
              <a:latin typeface="Times New Roman"/>
              <a:ea typeface="Times New Roman"/>
              <a:cs typeface="Times New Roman"/>
              <a:sym typeface="Times New Roman"/>
            </a:endParaRPr>
          </a:p>
        </p:txBody>
      </p:sp>
      <p:pic>
        <p:nvPicPr>
          <p:cNvPr id="89" name="Google Shape;89;p14"/>
          <p:cNvPicPr preferRelativeResize="0"/>
          <p:nvPr/>
        </p:nvPicPr>
        <p:blipFill>
          <a:blip r:embed="rId3">
            <a:alphaModFix/>
          </a:blip>
          <a:stretch>
            <a:fillRect/>
          </a:stretch>
        </p:blipFill>
        <p:spPr>
          <a:xfrm>
            <a:off x="971350" y="877575"/>
            <a:ext cx="7307699" cy="410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a:solidFill>
                  <a:schemeClr val="dk1"/>
                </a:solidFill>
                <a:latin typeface="Times New Roman"/>
                <a:ea typeface="Times New Roman"/>
                <a:cs typeface="Times New Roman"/>
                <a:sym typeface="Times New Roman"/>
              </a:rPr>
              <a:t>Block Diagram</a:t>
            </a:r>
            <a:endParaRPr b="1" i="1">
              <a:solidFill>
                <a:schemeClr val="dk1"/>
              </a:solidFill>
              <a:latin typeface="Times New Roman"/>
              <a:ea typeface="Times New Roman"/>
              <a:cs typeface="Times New Roman"/>
              <a:sym typeface="Times New Roman"/>
            </a:endParaRPr>
          </a:p>
        </p:txBody>
      </p:sp>
      <p:pic>
        <p:nvPicPr>
          <p:cNvPr id="95" name="Google Shape;95;p15"/>
          <p:cNvPicPr preferRelativeResize="0"/>
          <p:nvPr/>
        </p:nvPicPr>
        <p:blipFill rotWithShape="1">
          <a:blip r:embed="rId3">
            <a:alphaModFix/>
          </a:blip>
          <a:srcRect t="4827" b="9423"/>
          <a:stretch/>
        </p:blipFill>
        <p:spPr>
          <a:xfrm>
            <a:off x="2887850" y="938500"/>
            <a:ext cx="3259625" cy="4073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ubTitle" idx="1"/>
          </p:nvPr>
        </p:nvSpPr>
        <p:spPr>
          <a:xfrm>
            <a:off x="1175150" y="1062175"/>
            <a:ext cx="7649400" cy="4030500"/>
          </a:xfrm>
          <a:prstGeom prst="rect">
            <a:avLst/>
          </a:prstGeom>
        </p:spPr>
        <p:txBody>
          <a:bodyPr spcFirstLastPara="1" wrap="square" lIns="68575" tIns="34275" rIns="68575" bIns="34275" anchor="t" anchorCtr="0">
            <a:normAutofit/>
          </a:bodyPr>
          <a:lstStyle/>
          <a:p>
            <a:pPr marL="0" lvl="0" indent="0" algn="just" rtl="0">
              <a:lnSpc>
                <a:spcPct val="140000"/>
              </a:lnSpc>
              <a:spcBef>
                <a:spcPts val="400"/>
              </a:spcBef>
              <a:spcAft>
                <a:spcPts val="0"/>
              </a:spcAft>
              <a:buNone/>
            </a:pPr>
            <a:r>
              <a:rPr lang="en" sz="1700" i="1">
                <a:solidFill>
                  <a:schemeClr val="dk1"/>
                </a:solidFill>
                <a:latin typeface="Times New Roman"/>
                <a:ea typeface="Times New Roman"/>
                <a:cs typeface="Times New Roman"/>
                <a:sym typeface="Times New Roman"/>
              </a:rPr>
              <a:t>The ESP32 is an updated version of the ESP8266. It offers both Bluetooth, GSM and WiFi modules in-built in it. It is faster and is available in a dual-core design. It is also capable of operating in an ultra-low-power mode, ideal for battery-powered applications.</a:t>
            </a:r>
            <a:endParaRPr sz="1700" i="1">
              <a:solidFill>
                <a:schemeClr val="dk1"/>
              </a:solidFill>
              <a:latin typeface="Times New Roman"/>
              <a:ea typeface="Times New Roman"/>
              <a:cs typeface="Times New Roman"/>
              <a:sym typeface="Times New Roman"/>
            </a:endParaRPr>
          </a:p>
          <a:p>
            <a:pPr marL="0" lvl="0" indent="0" algn="just" rtl="0">
              <a:lnSpc>
                <a:spcPct val="140000"/>
              </a:lnSpc>
              <a:spcBef>
                <a:spcPts val="1000"/>
              </a:spcBef>
              <a:spcAft>
                <a:spcPts val="1000"/>
              </a:spcAft>
              <a:buNone/>
            </a:pPr>
            <a:r>
              <a:rPr lang="en" sz="1700" i="1">
                <a:solidFill>
                  <a:schemeClr val="dk1"/>
                </a:solidFill>
                <a:latin typeface="Times New Roman"/>
                <a:ea typeface="Times New Roman"/>
                <a:cs typeface="Times New Roman"/>
                <a:sym typeface="Times New Roman"/>
              </a:rPr>
              <a:t>The ESP32 is powered from a micro-USB connector. Plug a USB cable with micro-B plug into the micro-USB socket on the board and the other end into a PC USB port to power up the board. A regulator on the board supplies the ESP-WROOM-32 module with 3.3V derived from the USB 5V. </a:t>
            </a:r>
            <a:endParaRPr sz="1700" i="1">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ctrTitle"/>
          </p:nvPr>
        </p:nvSpPr>
        <p:spPr>
          <a:xfrm>
            <a:off x="1276625" y="215175"/>
            <a:ext cx="7307700" cy="766500"/>
          </a:xfrm>
          <a:prstGeom prst="rect">
            <a:avLst/>
          </a:prstGeom>
        </p:spPr>
        <p:txBody>
          <a:bodyPr spcFirstLastPara="1" wrap="square" lIns="68575" tIns="34275" rIns="68575" bIns="34275" anchor="ctr" anchorCtr="0">
            <a:normAutofit/>
          </a:bodyPr>
          <a:lstStyle/>
          <a:p>
            <a:pPr marL="45720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Board</a:t>
            </a:r>
            <a:endParaRPr b="1"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Board</a:t>
            </a:r>
            <a:endParaRPr i="1" dirty="0">
              <a:solidFill>
                <a:schemeClr val="dk1"/>
              </a:solidFill>
              <a:latin typeface="Times New Roman"/>
              <a:ea typeface="Times New Roman"/>
              <a:cs typeface="Times New Roman"/>
              <a:sym typeface="Times New Roman"/>
            </a:endParaRPr>
          </a:p>
        </p:txBody>
      </p:sp>
      <p:pic>
        <p:nvPicPr>
          <p:cNvPr id="236" name="Google Shape;236;p36"/>
          <p:cNvPicPr preferRelativeResize="0"/>
          <p:nvPr/>
        </p:nvPicPr>
        <p:blipFill>
          <a:blip r:embed="rId3">
            <a:alphaModFix/>
          </a:blip>
          <a:stretch>
            <a:fillRect/>
          </a:stretch>
        </p:blipFill>
        <p:spPr>
          <a:xfrm>
            <a:off x="3096237" y="1018163"/>
            <a:ext cx="3465525" cy="3666075"/>
          </a:xfrm>
          <a:prstGeom prst="rect">
            <a:avLst/>
          </a:prstGeom>
          <a:noFill/>
          <a:ln>
            <a:noFill/>
          </a:ln>
        </p:spPr>
      </p:pic>
      <p:sp>
        <p:nvSpPr>
          <p:cNvPr id="237" name="Google Shape;237;p3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8" name="Google Shape;238;p36"/>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9" name="Google Shape;239;p36"/>
          <p:cNvSpPr txBox="1"/>
          <p:nvPr/>
        </p:nvSpPr>
        <p:spPr>
          <a:xfrm>
            <a:off x="304800" y="304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ctrTitle"/>
          </p:nvPr>
        </p:nvSpPr>
        <p:spPr>
          <a:xfrm>
            <a:off x="1175150" y="237375"/>
            <a:ext cx="7307700" cy="766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i="1" dirty="0">
                <a:solidFill>
                  <a:schemeClr val="dk1"/>
                </a:solidFill>
                <a:latin typeface="Times New Roman"/>
                <a:ea typeface="Times New Roman"/>
                <a:cs typeface="Times New Roman"/>
                <a:sym typeface="Times New Roman"/>
              </a:rPr>
              <a:t>ESP32 Microcontroller Board</a:t>
            </a:r>
            <a:endParaRPr i="1" dirty="0">
              <a:solidFill>
                <a:schemeClr val="dk1"/>
              </a:solidFill>
              <a:latin typeface="Times New Roman"/>
              <a:ea typeface="Times New Roman"/>
              <a:cs typeface="Times New Roman"/>
              <a:sym typeface="Times New Roman"/>
            </a:endParaRPr>
          </a:p>
        </p:txBody>
      </p:sp>
      <p:sp>
        <p:nvSpPr>
          <p:cNvPr id="237" name="Google Shape;237;p3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8" name="Google Shape;238;p36"/>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239" name="Google Shape;239;p36"/>
          <p:cNvSpPr txBox="1"/>
          <p:nvPr/>
        </p:nvSpPr>
        <p:spPr>
          <a:xfrm>
            <a:off x="304800" y="304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pic>
        <p:nvPicPr>
          <p:cNvPr id="9218" name="Picture 2">
            <a:extLst>
              <a:ext uri="{FF2B5EF4-FFF2-40B4-BE49-F238E27FC236}">
                <a16:creationId xmlns:a16="http://schemas.microsoft.com/office/drawing/2014/main" id="{9CBDC4A4-897A-4A43-986F-08E6ACA72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606" y="1156275"/>
            <a:ext cx="6300788" cy="353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85928"/>
      </p:ext>
    </p:extLst>
  </p:cSld>
  <p:clrMapOvr>
    <a:masterClrMapping/>
  </p:clrMapOvr>
</p:sld>
</file>

<file path=ppt/theme/theme1.xml><?xml version="1.0" encoding="utf-8"?>
<a:theme xmlns:a="http://schemas.openxmlformats.org/drawingml/2006/main" name="1022 Unit 5-Master (1)">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2226</TotalTime>
  <Words>1651</Words>
  <Application>Microsoft Office PowerPoint</Application>
  <PresentationFormat>On-screen Show (16:9)</PresentationFormat>
  <Paragraphs>142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Pacifico</vt:lpstr>
      <vt:lpstr>Arial</vt:lpstr>
      <vt:lpstr>Times New Roman</vt:lpstr>
      <vt:lpstr>Arial</vt:lpstr>
      <vt:lpstr>1022 Unit 5-Master (1)</vt:lpstr>
      <vt:lpstr>  EMBT-ESE 4009  ESP32 Microcontroller interfacing  Project topic:Health monitoring device using IOT -connected headphone.      </vt:lpstr>
      <vt:lpstr>Contents</vt:lpstr>
      <vt:lpstr>Introduction</vt:lpstr>
      <vt:lpstr>An Overview of the Project.</vt:lpstr>
      <vt:lpstr>Engineering Drawing</vt:lpstr>
      <vt:lpstr>Block Diagram</vt:lpstr>
      <vt:lpstr>ESP32 Microcontroller Board</vt:lpstr>
      <vt:lpstr>ESP32 Microcontroller Board</vt:lpstr>
      <vt:lpstr>ESP32 Microcontroller Board</vt:lpstr>
      <vt:lpstr>ESP32 Microcontroller Board</vt:lpstr>
      <vt:lpstr>ESP32 Microcontroller specification </vt:lpstr>
      <vt:lpstr>ESP32 Microcontroller specification </vt:lpstr>
      <vt:lpstr>ESP32 Microcontroller specification </vt:lpstr>
      <vt:lpstr>ESP32 Microcontroller specification </vt:lpstr>
      <vt:lpstr>ESP32 Microcontroller specification </vt:lpstr>
      <vt:lpstr>ESP32 Microcontroller specification </vt:lpstr>
      <vt:lpstr>ESP32 Microcontroller specification </vt:lpstr>
      <vt:lpstr>ESP32 Microcontroller specification </vt:lpstr>
      <vt:lpstr>ESP32 Microcontroller specification </vt:lpstr>
      <vt:lpstr>ESP32 Microcontroller interfacing</vt:lpstr>
      <vt:lpstr>ESP32 Microcontroller interfacing</vt:lpstr>
      <vt:lpstr>ESP32 Microcontroller interfacing</vt:lpstr>
      <vt:lpstr>ESP32 Microcontroller interfacing</vt:lpstr>
      <vt:lpstr>ESP32 Microcontroller interfacing</vt:lpstr>
      <vt:lpstr>ESP32 Microcontroller interfacing</vt:lpstr>
      <vt:lpstr>ESP32 Microcontroller interfacing</vt:lpstr>
      <vt:lpstr>ESP32 Microcontroller interfacing</vt:lpstr>
      <vt:lpstr>ESP32 Microcontroller circuit diagram of demo project blinking LED </vt:lpstr>
      <vt:lpstr>ESP32 Microcontroller interface code OF demo project blinking LED </vt:lpstr>
      <vt:lpstr>Blinking LED with ESP32 Microcontroller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EMBT-ESE 4009  Testing of Components.   Project topic:Health monitoring device using IOT -connected headphone.      </dc:title>
  <cp:lastModifiedBy>Fahad Ambalath Abdulrahiman</cp:lastModifiedBy>
  <cp:revision>20</cp:revision>
  <dcterms:modified xsi:type="dcterms:W3CDTF">2021-06-17T03:35:56Z</dcterms:modified>
</cp:coreProperties>
</file>