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82" y="3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1335f885faf38973" providerId="LiveId" clId="{0C7F6189-BF18-400A-ACE1-A01BDFEF8B20}"/>
    <pc:docChg chg="undo modSld">
      <pc:chgData name="" userId="1335f885faf38973" providerId="LiveId" clId="{0C7F6189-BF18-400A-ACE1-A01BDFEF8B20}" dt="2025-07-09T14:51:41.697" v="22" actId="1036"/>
      <pc:docMkLst>
        <pc:docMk/>
      </pc:docMkLst>
      <pc:sldChg chg="modSp">
        <pc:chgData name="" userId="1335f885faf38973" providerId="LiveId" clId="{0C7F6189-BF18-400A-ACE1-A01BDFEF8B20}" dt="2025-07-09T14:51:41.697" v="22" actId="1036"/>
        <pc:sldMkLst>
          <pc:docMk/>
          <pc:sldMk cId="47331119" sldId="256"/>
        </pc:sldMkLst>
        <pc:spChg chg="mod">
          <ac:chgData name="" userId="1335f885faf38973" providerId="LiveId" clId="{0C7F6189-BF18-400A-ACE1-A01BDFEF8B20}" dt="2025-07-09T14:51:41.697" v="22" actId="1036"/>
          <ac:spMkLst>
            <pc:docMk/>
            <pc:sldMk cId="47331119" sldId="256"/>
            <ac:spMk id="4" creationId="{4549BDE1-8E0B-42EE-8B55-2DB46D9BA508}"/>
          </ac:spMkLst>
        </pc:spChg>
        <pc:spChg chg="mod">
          <ac:chgData name="" userId="1335f885faf38973" providerId="LiveId" clId="{0C7F6189-BF18-400A-ACE1-A01BDFEF8B20}" dt="2025-07-09T14:51:35.519" v="16" actId="1035"/>
          <ac:spMkLst>
            <pc:docMk/>
            <pc:sldMk cId="47331119" sldId="256"/>
            <ac:spMk id="19" creationId="{FB7D3475-BD69-458B-9F75-C451E2AD2281}"/>
          </ac:spMkLst>
        </pc:spChg>
        <pc:spChg chg="mod">
          <ac:chgData name="" userId="1335f885faf38973" providerId="LiveId" clId="{0C7F6189-BF18-400A-ACE1-A01BDFEF8B20}" dt="2025-07-09T14:51:35.519" v="16" actId="1035"/>
          <ac:spMkLst>
            <pc:docMk/>
            <pc:sldMk cId="47331119" sldId="256"/>
            <ac:spMk id="20" creationId="{D25311F1-2146-473A-A953-1CEFEDE93968}"/>
          </ac:spMkLst>
        </pc:spChg>
        <pc:picChg chg="mod">
          <ac:chgData name="" userId="1335f885faf38973" providerId="LiveId" clId="{0C7F6189-BF18-400A-ACE1-A01BDFEF8B20}" dt="2025-07-09T14:51:35.519" v="16" actId="1035"/>
          <ac:picMkLst>
            <pc:docMk/>
            <pc:sldMk cId="47331119" sldId="256"/>
            <ac:picMk id="6" creationId="{8FB92A87-CE90-40E8-9E5B-C6285F9CB593}"/>
          </ac:picMkLst>
        </pc:picChg>
        <pc:picChg chg="mod">
          <ac:chgData name="" userId="1335f885faf38973" providerId="LiveId" clId="{0C7F6189-BF18-400A-ACE1-A01BDFEF8B20}" dt="2025-07-09T14:51:35.519" v="16" actId="1035"/>
          <ac:picMkLst>
            <pc:docMk/>
            <pc:sldMk cId="47331119" sldId="256"/>
            <ac:picMk id="10" creationId="{AF601FD6-11BD-45DD-ADFD-FC22DF1C3FE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DD7A-6F6E-49C6-8A50-51349BAAC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4B0FE-7543-476F-A25D-FBF92E0F8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109F2-07FC-4185-92AA-E6A4CA05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F5F2A-72B8-4603-B810-2AB727BA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154C8-AF5D-4310-AE09-6A178BAB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8645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DED6-073A-4EE2-98B0-370A3E0EC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AE7B9-0D93-4C83-8730-2FF1A7483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456F2-B72F-40F5-90D8-82478DE9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5A4B8-48BA-4BD7-B12B-28E3BF88A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A5D23-593D-4CCC-BB65-471B984A0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563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220216-1431-4C22-87FA-DD4D519C9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EC6A6-57A3-4387-A0D9-F027D24C6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EC9AA-8041-4016-A203-528BBCBEB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FA838-D842-444D-A946-A8ED07F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6B26C-B9AC-49D6-A7D9-5A442DCE2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8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3215-72FC-4F03-AB6E-78E68DC0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8096-9546-4F81-A779-758C03D84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09DCF-3C12-42B9-A94E-43661AE6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996B3-CA16-4C34-80EF-69E7C2B81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9C54-D355-4443-AF67-03123ECF0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554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D2F7-E3E8-4C63-A1D6-6FC258F0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3C55A-38B6-4516-A5FB-5922E2DEB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515F4-7696-48CA-9243-706AC330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9D2A1-9700-4C89-81C3-13EDC86B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878E-54BA-4CDD-AA18-BF014B986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95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F869-690C-4A92-97D1-6BB7409E1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6FBF9-BA4B-48FB-B8F8-B128F6EA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FDF8D-AC91-40B6-8A9D-338030941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B32CD-642B-4A55-92E0-984FBEAC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27A57-997A-4520-8DE6-398E8614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54B65-2E42-48E3-9154-D3DFAFE0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15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980E-5602-48C9-983F-719A6E1E2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91D67-B5D3-4380-9B00-A21A2A2C5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ECE3-02DD-4A20-9828-86AE1B87B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3D015-0B52-448B-9603-EBA4F9EB6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C6583-3E12-4DA5-82A6-95225DA60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CFB8CB-620F-423B-A1D7-B09741F0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7277C-107F-4E52-B879-4B608D2A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3275BA-3C97-48D6-8DFE-F4EA44AC7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5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B97E-02BA-4507-888F-598E5860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06A60-7868-4092-8F57-8E31CBF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DDDD8D-369A-48FD-AD01-FDD9C4691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AF29FF-6070-4361-938F-8FC444D3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42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EF6FF0-ECA1-49E4-A701-A70E344F5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C7027-6C5D-4FC2-81AC-D6D74B73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E3914-0C49-4E42-841A-47011323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158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4B05D-0CD2-4477-A7D1-AA9C554D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185C3-DE8C-4509-9BDA-3EB4BA292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FC20C-D330-45B6-A258-777FF9B9A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4E809-A040-498C-815A-8DCF5FB5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800C2E-991C-41EC-A820-8FE0749C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2CC2-7A60-4559-9A91-AF9E629B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63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30F92-9D7F-41C7-BF59-C2216122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581353-E44B-48BD-AA2B-309D01799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F35A7-C257-4B15-9A01-EFD4D53088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85A57-2472-4479-A8D2-44D7FA83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5CE92-61FA-4D7B-9A35-5758A9AB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D41EB-24D5-4219-9EAC-5B737FDA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835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7DCF9-DA10-46BD-BB67-CD6AD0761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6780E-71C0-4C4F-AFD9-72332DF4C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518A3-12B4-42F9-9DA7-575431396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684F-DFEB-426E-B7DF-AFA7E93057CF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E418-AF2C-4EF8-BE1B-A4A2C0E11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ADB63-C397-4396-8F48-27A03E476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449004-7E1A-4C7F-8BAE-44AE16D357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3389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49BDE1-8E0B-42EE-8B55-2DB46D9BA508}"/>
              </a:ext>
            </a:extLst>
          </p:cNvPr>
          <p:cNvSpPr txBox="1"/>
          <p:nvPr/>
        </p:nvSpPr>
        <p:spPr>
          <a:xfrm>
            <a:off x="974251" y="56445"/>
            <a:ext cx="27281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A4/A4 homomer </a:t>
            </a:r>
            <a:r>
              <a:rPr lang="en-GB" dirty="0"/>
              <a:t>4gpa AB </a:t>
            </a:r>
          </a:p>
          <a:p>
            <a:pPr algn="ctr"/>
            <a:r>
              <a:rPr lang="en-GB" dirty="0"/>
              <a:t>(from symmetry)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B92A87-CE90-40E8-9E5B-C6285F9CB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070" y="417685"/>
            <a:ext cx="6858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01FD6-11BD-45DD-ADFD-FC22DF1C3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070" y="417685"/>
            <a:ext cx="6858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B7D3475-BD69-458B-9F75-C451E2AD2281}"/>
              </a:ext>
            </a:extLst>
          </p:cNvPr>
          <p:cNvSpPr/>
          <p:nvPr/>
        </p:nvSpPr>
        <p:spPr>
          <a:xfrm>
            <a:off x="4418702" y="2341736"/>
            <a:ext cx="6477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42.7</a:t>
            </a:r>
            <a:r>
              <a:rPr lang="en-GB" dirty="0"/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5311F1-2146-473A-A953-1CEFEDE93968}"/>
              </a:ext>
            </a:extLst>
          </p:cNvPr>
          <p:cNvSpPr/>
          <p:nvPr/>
        </p:nvSpPr>
        <p:spPr>
          <a:xfrm>
            <a:off x="4959350" y="5039780"/>
            <a:ext cx="64770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</a:rPr>
              <a:t>32.6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33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Krieger</dc:creator>
  <cp:lastModifiedBy>James Krieger</cp:lastModifiedBy>
  <cp:revision>2</cp:revision>
  <dcterms:created xsi:type="dcterms:W3CDTF">2025-07-09T14:33:41Z</dcterms:created>
  <dcterms:modified xsi:type="dcterms:W3CDTF">2025-07-09T14:51:43Z</dcterms:modified>
</cp:coreProperties>
</file>