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5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687"/>
  </p:normalViewPr>
  <p:slideViewPr>
    <p:cSldViewPr snapToGrid="0" snapToObjects="1">
      <p:cViewPr varScale="1">
        <p:scale>
          <a:sx n="58" d="100"/>
          <a:sy n="58" d="100"/>
        </p:scale>
        <p:origin x="224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11/19/17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2QueueOOL4U Oral Exam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James Mulvenna, Yue Zhang, and Devon </a:t>
            </a:r>
            <a:r>
              <a:rPr lang="en-US" dirty="0" err="1" smtClean="0"/>
              <a:t>Plouffe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284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the outstanding events</a:t>
            </a:r>
          </a:p>
          <a:p>
            <a:r>
              <a:rPr lang="en-US" dirty="0" smtClean="0"/>
              <a:t>Propose the application to the Google Play Store</a:t>
            </a:r>
          </a:p>
          <a:p>
            <a:r>
              <a:rPr lang="en-US" dirty="0" smtClean="0"/>
              <a:t>Document its effectiveness to society</a:t>
            </a:r>
          </a:p>
          <a:p>
            <a:r>
              <a:rPr lang="en-US" dirty="0" smtClean="0"/>
              <a:t>Open for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502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your attention!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en-US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1271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Outline of the apps functionalities</a:t>
            </a:r>
          </a:p>
          <a:p>
            <a:r>
              <a:rPr lang="en-US" dirty="0" smtClean="0"/>
              <a:t>Major system complication</a:t>
            </a:r>
          </a:p>
          <a:p>
            <a:r>
              <a:rPr lang="en-US" dirty="0" smtClean="0"/>
              <a:t>Practicability and achievability of the system</a:t>
            </a:r>
          </a:p>
          <a:p>
            <a:r>
              <a:rPr lang="en-US" dirty="0" smtClean="0"/>
              <a:t>Contribution to society</a:t>
            </a:r>
          </a:p>
          <a:p>
            <a:r>
              <a:rPr lang="en-US" dirty="0" smtClean="0"/>
              <a:t>Task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4760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 we find this challenge interesting?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Statistics prove this is a situation to be dealt with</a:t>
            </a:r>
          </a:p>
          <a:p>
            <a:r>
              <a:rPr lang="en-US" dirty="0" smtClean="0"/>
              <a:t>Services societies well being</a:t>
            </a:r>
          </a:p>
          <a:p>
            <a:r>
              <a:rPr lang="en-US" dirty="0" smtClean="0"/>
              <a:t>Undermined niche</a:t>
            </a:r>
          </a:p>
          <a:p>
            <a:r>
              <a:rPr lang="en-US" dirty="0" smtClean="0"/>
              <a:t>Straight-forward effective application to solve the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996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user information</a:t>
            </a:r>
          </a:p>
          <a:p>
            <a:r>
              <a:rPr lang="en-US" dirty="0" smtClean="0"/>
              <a:t>Access conditions</a:t>
            </a:r>
          </a:p>
          <a:p>
            <a:r>
              <a:rPr lang="en-US" dirty="0" smtClean="0"/>
              <a:t>List queued message(s)</a:t>
            </a:r>
          </a:p>
          <a:p>
            <a:r>
              <a:rPr lang="en-US" dirty="0" smtClean="0"/>
              <a:t>Add new message(s)</a:t>
            </a:r>
          </a:p>
          <a:p>
            <a:r>
              <a:rPr lang="en-US" dirty="0" smtClean="0"/>
              <a:t>Modify existing message(s)</a:t>
            </a:r>
          </a:p>
          <a:p>
            <a:r>
              <a:rPr lang="en-US" dirty="0" smtClean="0"/>
              <a:t>Respect user authorization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834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information will have the ability to be modified</a:t>
            </a:r>
          </a:p>
          <a:p>
            <a:r>
              <a:rPr lang="en-US" dirty="0"/>
              <a:t>Event services used when applicable</a:t>
            </a:r>
          </a:p>
          <a:p>
            <a:r>
              <a:rPr lang="en-US" dirty="0" smtClean="0"/>
              <a:t>A list of queued messages will be visible and accessible to the user</a:t>
            </a:r>
          </a:p>
          <a:p>
            <a:r>
              <a:rPr lang="en-US" dirty="0" smtClean="0"/>
              <a:t>User has ability to choose content and event in an “add” interface</a:t>
            </a:r>
          </a:p>
          <a:p>
            <a:r>
              <a:rPr lang="en-US" dirty="0" smtClean="0"/>
              <a:t>Application respects the permissions the user has set</a:t>
            </a:r>
          </a:p>
        </p:txBody>
      </p:sp>
    </p:spTree>
    <p:extLst>
      <p:ext uri="{BB962C8B-B14F-4D97-AF65-F5344CB8AC3E}">
        <p14:creationId xmlns:p14="http://schemas.microsoft.com/office/powerpoint/2010/main" val="13332882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these requirements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 vital cycle for the user</a:t>
            </a:r>
          </a:p>
          <a:p>
            <a:r>
              <a:rPr lang="en-US" dirty="0" smtClean="0"/>
              <a:t>All operations are functional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508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Description Illustrations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Architecture</a:t>
            </a:r>
          </a:p>
          <a:p>
            <a:r>
              <a:rPr lang="en-US" dirty="0" smtClean="0"/>
              <a:t>Object-oriented</a:t>
            </a:r>
          </a:p>
          <a:p>
            <a:r>
              <a:rPr lang="en-US" dirty="0" smtClean="0"/>
              <a:t>Client-server</a:t>
            </a:r>
          </a:p>
          <a:p>
            <a:r>
              <a:rPr lang="en-US" dirty="0" smtClean="0"/>
              <a:t>Mobile code</a:t>
            </a:r>
          </a:p>
          <a:p>
            <a:r>
              <a:rPr lang="en-US" dirty="0" smtClean="0"/>
              <a:t>Event driven</a:t>
            </a:r>
          </a:p>
        </p:txBody>
      </p:sp>
    </p:spTree>
    <p:extLst>
      <p:ext uri="{BB962C8B-B14F-4D97-AF65-F5344CB8AC3E}">
        <p14:creationId xmlns:p14="http://schemas.microsoft.com/office/powerpoint/2010/main" val="6262055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templates</a:t>
            </a:r>
          </a:p>
          <a:p>
            <a:r>
              <a:rPr lang="en-US" dirty="0" smtClean="0"/>
              <a:t>Exhausted various interfaces</a:t>
            </a:r>
          </a:p>
          <a:p>
            <a:r>
              <a:rPr lang="en-US" dirty="0" smtClean="0"/>
              <a:t>Composite objects</a:t>
            </a:r>
          </a:p>
          <a:p>
            <a:r>
              <a:rPr lang="en-US" dirty="0" smtClean="0"/>
              <a:t>Easily traversed and accessed </a:t>
            </a:r>
          </a:p>
          <a:p>
            <a:r>
              <a:rPr lang="en-US" dirty="0" smtClean="0"/>
              <a:t>Objects carry a chain of responsibility </a:t>
            </a:r>
          </a:p>
          <a:p>
            <a:r>
              <a:rPr lang="en-US" dirty="0" smtClean="0"/>
              <a:t>Smooth implementation of change </a:t>
            </a:r>
          </a:p>
          <a:p>
            <a:r>
              <a:rPr lang="en-US" dirty="0" smtClean="0"/>
              <a:t>Possible future complications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010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 Illustrations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  <a:p>
            <a:r>
              <a:rPr lang="en-US" dirty="0"/>
              <a:t>Class diagram</a:t>
            </a:r>
          </a:p>
          <a:p>
            <a:r>
              <a:rPr lang="en-US" dirty="0" smtClean="0"/>
              <a:t>Composite</a:t>
            </a:r>
          </a:p>
          <a:p>
            <a:r>
              <a:rPr lang="en-US" dirty="0" smtClean="0"/>
              <a:t>Façade</a:t>
            </a:r>
          </a:p>
          <a:p>
            <a:r>
              <a:rPr lang="en-US" dirty="0" smtClean="0"/>
              <a:t>Iterator</a:t>
            </a:r>
          </a:p>
          <a:p>
            <a:r>
              <a:rPr lang="en-US" dirty="0" smtClean="0"/>
              <a:t>Chain of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4258810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35</TotalTime>
  <Words>236</Words>
  <Application>Microsoft Macintosh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2QueueOOL4U Oral Exam Presentation</vt:lpstr>
      <vt:lpstr>Brief Overview</vt:lpstr>
      <vt:lpstr>Why did we find this challenge interesting?</vt:lpstr>
      <vt:lpstr>Functional Requirements</vt:lpstr>
      <vt:lpstr>Non-functional Requirements</vt:lpstr>
      <vt:lpstr>What makes these requirements important?</vt:lpstr>
      <vt:lpstr>Architecture Description Illustrations</vt:lpstr>
      <vt:lpstr>System Design Introduction</vt:lpstr>
      <vt:lpstr>System Design Illustrations</vt:lpstr>
      <vt:lpstr>Future considerations</vt:lpstr>
      <vt:lpstr>Thanks for your attention!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2QueueOOL4U Oral Exam Presentation</dc:title>
  <dc:creator>jamespmulvenna@gmail.com</dc:creator>
  <cp:lastModifiedBy>jamespmulvenna@gmail.com</cp:lastModifiedBy>
  <cp:revision>7</cp:revision>
  <dcterms:created xsi:type="dcterms:W3CDTF">2017-11-19T17:56:24Z</dcterms:created>
  <dcterms:modified xsi:type="dcterms:W3CDTF">2017-11-19T18:31:26Z</dcterms:modified>
</cp:coreProperties>
</file>