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1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1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4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4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5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9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9A81-8511-41F8-AB2E-1E607443337A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235D-870A-4F28-922C-EA481535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4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288" y="-438150"/>
            <a:ext cx="12982575" cy="773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943" y="375743"/>
            <a:ext cx="9144000" cy="1134805"/>
          </a:xfrm>
        </p:spPr>
        <p:txBody>
          <a:bodyPr>
            <a:normAutofit/>
          </a:bodyPr>
          <a:lstStyle/>
          <a:p>
            <a:r>
              <a:rPr lang="en-GB" sz="7200" b="1" dirty="0" smtClean="0">
                <a:solidFill>
                  <a:schemeClr val="bg1"/>
                </a:solidFill>
              </a:rPr>
              <a:t>Solar Sounds</a:t>
            </a:r>
            <a:endParaRPr lang="en-GB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2209800"/>
          </a:xfrm>
        </p:spPr>
        <p:txBody>
          <a:bodyPr>
            <a:normAutofit/>
          </a:bodyPr>
          <a:lstStyle/>
          <a:p>
            <a:r>
              <a:rPr lang="en-GB" sz="4000" b="1" dirty="0" err="1" smtClean="0">
                <a:solidFill>
                  <a:schemeClr val="bg1"/>
                </a:solidFill>
              </a:rPr>
              <a:t>Sonify</a:t>
            </a:r>
            <a:r>
              <a:rPr lang="en-GB" sz="4000" b="1" dirty="0" smtClean="0">
                <a:solidFill>
                  <a:schemeClr val="bg1"/>
                </a:solidFill>
              </a:rPr>
              <a:t> Space for Fun and Profit</a:t>
            </a:r>
            <a:endParaRPr lang="en-GB" sz="4000" b="1" dirty="0">
              <a:solidFill>
                <a:schemeClr val="bg1"/>
              </a:solidFill>
            </a:endParaRPr>
          </a:p>
          <a:p>
            <a:r>
              <a:rPr lang="en-GB" sz="4000" b="1" dirty="0" smtClean="0">
                <a:solidFill>
                  <a:schemeClr val="bg1"/>
                </a:solidFill>
              </a:rPr>
              <a:t>Open Data for All</a:t>
            </a:r>
          </a:p>
          <a:p>
            <a:r>
              <a:rPr lang="en-GB" sz="2800" b="1" dirty="0" smtClean="0">
                <a:solidFill>
                  <a:schemeClr val="bg1"/>
                </a:solidFill>
              </a:rPr>
              <a:t>Amelia,</a:t>
            </a:r>
            <a:r>
              <a:rPr lang="en-GB" sz="2800" b="1" dirty="0" smtClean="0">
                <a:solidFill>
                  <a:schemeClr val="bg1"/>
                </a:solidFill>
              </a:rPr>
              <a:t> </a:t>
            </a:r>
            <a:r>
              <a:rPr lang="en-GB" sz="2800" b="1" dirty="0" err="1" smtClean="0">
                <a:solidFill>
                  <a:schemeClr val="bg1"/>
                </a:solidFill>
              </a:rPr>
              <a:t>Bengi</a:t>
            </a:r>
            <a:r>
              <a:rPr lang="en-GB" sz="2800" b="1" dirty="0" smtClean="0">
                <a:solidFill>
                  <a:schemeClr val="bg1"/>
                </a:solidFill>
              </a:rPr>
              <a:t>, </a:t>
            </a:r>
            <a:r>
              <a:rPr lang="en-GB" sz="2800" b="1" dirty="0" smtClean="0">
                <a:solidFill>
                  <a:schemeClr val="bg1"/>
                </a:solidFill>
              </a:rPr>
              <a:t>James, Jasmin, </a:t>
            </a:r>
            <a:r>
              <a:rPr lang="en-GB" sz="2800" b="1" dirty="0" smtClean="0">
                <a:solidFill>
                  <a:schemeClr val="bg1"/>
                </a:solidFill>
              </a:rPr>
              <a:t>Serena, and Trevor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Open data is collected and interpreted in many ways. Could sound help give a feel for the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looked at 3 different ways to create sound from open data collected by NASA and other Space Agencies</a:t>
            </a:r>
          </a:p>
          <a:p>
            <a:r>
              <a:rPr lang="en-GB" dirty="0" smtClean="0"/>
              <a:t>A scratch based program to scan images of the sun’s surface and produce sounds based on it</a:t>
            </a:r>
          </a:p>
          <a:p>
            <a:r>
              <a:rPr lang="en-GB" dirty="0" smtClean="0"/>
              <a:t>A Unity 3D model of the solar system with sounds giving information about planets orbits and distance with some solar wind information</a:t>
            </a:r>
          </a:p>
          <a:p>
            <a:r>
              <a:rPr lang="en-GB" dirty="0" smtClean="0"/>
              <a:t>A sonic Histogram using 52 notes to indicate the distribution of brightness on a solar </a:t>
            </a:r>
            <a:r>
              <a:rPr lang="en-GB" smtClean="0"/>
              <a:t>image.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22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122F5A3EBEB45AD1EFA247B27DB73" ma:contentTypeVersion="18" ma:contentTypeDescription="Create a new document." ma:contentTypeScope="" ma:versionID="763006971c7655b4b084acc0e3b296a2">
  <xsd:schema xmlns:xsd="http://www.w3.org/2001/XMLSchema" xmlns:xs="http://www.w3.org/2001/XMLSchema" xmlns:p="http://schemas.microsoft.com/office/2006/metadata/properties" xmlns:ns1="http://schemas.microsoft.com/sharepoint/v3" xmlns:ns3="54822639-4dc5-4da8-ab04-0949286e4842" xmlns:ns4="ed6a0186-ac5c-4e6c-a635-67fa44a39d93" targetNamespace="http://schemas.microsoft.com/office/2006/metadata/properties" ma:root="true" ma:fieldsID="554aaf692dccbc11188a1b40afde13ae" ns1:_="" ns3:_="" ns4:_="">
    <xsd:import namespace="http://schemas.microsoft.com/sharepoint/v3"/>
    <xsd:import namespace="54822639-4dc5-4da8-ab04-0949286e4842"/>
    <xsd:import namespace="ed6a0186-ac5c-4e6c-a635-67fa44a39d9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22639-4dc5-4da8-ab04-0949286e48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a0186-ac5c-4e6c-a635-67fa44a39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ed6a0186-ac5c-4e6c-a635-67fa44a39d9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C33467C-9E8B-4435-ABC1-AC9E1408C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822639-4dc5-4da8-ab04-0949286e4842"/>
    <ds:schemaRef ds:uri="ed6a0186-ac5c-4e6c-a635-67fa44a39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AA5F59-A838-4798-BA82-C7257F1E9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E0E9AA-D709-424E-88EC-B26CA1834934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d6a0186-ac5c-4e6c-a635-67fa44a39d93"/>
    <ds:schemaRef ds:uri="54822639-4dc5-4da8-ab04-0949286e484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Solar Sounds</vt:lpstr>
      <vt:lpstr>Open data is collected and interpreted in many ways. Could sound help give a feel for the data?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Sounds</dc:title>
  <dc:creator>Sharp, Trevor</dc:creator>
  <cp:lastModifiedBy>Sharp, Trevor</cp:lastModifiedBy>
  <cp:revision>4</cp:revision>
  <dcterms:created xsi:type="dcterms:W3CDTF">2023-10-07T13:35:46Z</dcterms:created>
  <dcterms:modified xsi:type="dcterms:W3CDTF">2023-10-07T17:24:34Z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0x010100CF4122F5A3EBEB45AD1EFA247B27DB73</vt:lpwstr>
  </property>
</Properties>
</file>