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Solar Simulation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190375"/>
            <a:ext cx="91440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 have been working on an </a:t>
            </a:r>
            <a:r>
              <a:rPr lang="en-GB">
                <a:solidFill>
                  <a:schemeClr val="dk1"/>
                </a:solidFill>
              </a:rPr>
              <a:t>accessible online tool which gives an solar experience both visually and, primarily, audibly.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Nasa planetary data has been translated into 3d by Unity to create the following features: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Scaled : 𝑥 seconds = 1 earth year | 1 m = diameter of earth | 5m = earth’s orbital distance | Sun not to scale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Trail distance is proportional to planet’s diameter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Audio volume is proportional to planet’s diameter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Audio clip is scaled to play clip twice per orbit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Time scale slows as you approach the sun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Sound clips made in garageband to represent terrestrial and gas giant planets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Planet textures from solarsystemscope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Skybox from Unity Asset Store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Post processing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Video demo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Looking forwards, I would like to add exosolar systems using the Nasa Exoplanet Archive and sonify solar flares data using H3LloVis and the Unity Particle system.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