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60" r:id="rId6"/>
    <p:sldId id="264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2"/>
    <p:restoredTop sz="94631"/>
  </p:normalViewPr>
  <p:slideViewPr>
    <p:cSldViewPr snapToGrid="0">
      <p:cViewPr varScale="1">
        <p:scale>
          <a:sx n="93" d="100"/>
          <a:sy n="93" d="100"/>
        </p:scale>
        <p:origin x="20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4C94-A1C2-457E-037D-8F351E209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pROJECT</a:t>
            </a:r>
            <a:r>
              <a:rPr lang="en-US" dirty="0"/>
              <a:t>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5D99B-E9B5-E0C7-6DC5-4E260C5D4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James Mutry</a:t>
            </a:r>
          </a:p>
          <a:p>
            <a:r>
              <a:rPr lang="en-US" dirty="0"/>
              <a:t>30 JUL 2024</a:t>
            </a:r>
          </a:p>
          <a:p>
            <a:r>
              <a:rPr lang="en-US" dirty="0"/>
              <a:t>CMSC 315 </a:t>
            </a:r>
          </a:p>
        </p:txBody>
      </p:sp>
    </p:spTree>
    <p:extLst>
      <p:ext uri="{BB962C8B-B14F-4D97-AF65-F5344CB8AC3E}">
        <p14:creationId xmlns:p14="http://schemas.microsoft.com/office/powerpoint/2010/main" val="189067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97298-8A70-5C62-33A1-4F2E3ED8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8AD1-0A9E-940D-E125-450A381E7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main lesson learned during this project was about the breadth first search. During a breadth first search the algorithm is started at the root node and searches deep to the last branch before backtracking. The main positive of a breadth first search is that it finds the shortest path to its destination. </a:t>
            </a:r>
          </a:p>
        </p:txBody>
      </p:sp>
    </p:spTree>
    <p:extLst>
      <p:ext uri="{BB962C8B-B14F-4D97-AF65-F5344CB8AC3E}">
        <p14:creationId xmlns:p14="http://schemas.microsoft.com/office/powerpoint/2010/main" val="355732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01F18A-53E1-047A-5799-11435BC2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Uml dIAGRAM </a:t>
            </a:r>
            <a:endParaRPr lang="en-US" sz="6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71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blue and white rectangular boxes with text&#10;&#10;Description automatically generated">
            <a:extLst>
              <a:ext uri="{FF2B5EF4-FFF2-40B4-BE49-F238E27FC236}">
                <a16:creationId xmlns:a16="http://schemas.microsoft.com/office/drawing/2014/main" id="{0A48342D-1A95-C73B-D797-30403DCF6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172" y="392567"/>
            <a:ext cx="8835655" cy="6072865"/>
          </a:xfrm>
        </p:spPr>
      </p:pic>
    </p:spTree>
    <p:extLst>
      <p:ext uri="{BB962C8B-B14F-4D97-AF65-F5344CB8AC3E}">
        <p14:creationId xmlns:p14="http://schemas.microsoft.com/office/powerpoint/2010/main" val="120413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01F18A-53E1-047A-5799-11435BC2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Testing  </a:t>
            </a:r>
            <a:endParaRPr lang="en-US" sz="60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9201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F6582-32A7-5865-C0D8-5F50164A6864}"/>
              </a:ext>
            </a:extLst>
          </p:cNvPr>
          <p:cNvSpPr txBox="1"/>
          <p:nvPr/>
        </p:nvSpPr>
        <p:spPr>
          <a:xfrm>
            <a:off x="643468" y="2638044"/>
            <a:ext cx="3363974" cy="45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Adding Points and Edges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C3AD27D-96D7-36CE-6415-D79A621F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72" y="643467"/>
            <a:ext cx="4801551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43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343B5B4-3609-C8AC-A56F-E664D362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5" y="443345"/>
            <a:ext cx="6401164" cy="5249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878F6-CC8C-69DF-6B68-69ED5ED7BA19}"/>
              </a:ext>
            </a:extLst>
          </p:cNvPr>
          <p:cNvSpPr txBox="1"/>
          <p:nvPr/>
        </p:nvSpPr>
        <p:spPr>
          <a:xfrm>
            <a:off x="1745672" y="228599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Connected?</a:t>
            </a:r>
          </a:p>
        </p:txBody>
      </p:sp>
    </p:spTree>
    <p:extLst>
      <p:ext uri="{BB962C8B-B14F-4D97-AF65-F5344CB8AC3E}">
        <p14:creationId xmlns:p14="http://schemas.microsoft.com/office/powerpoint/2010/main" val="35745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F803C1-05C3-2931-8688-CB09C04E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803" y="377157"/>
            <a:ext cx="5406394" cy="6103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65622-5071-2DC9-288F-54B60CB81B2E}"/>
              </a:ext>
            </a:extLst>
          </p:cNvPr>
          <p:cNvSpPr txBox="1"/>
          <p:nvPr/>
        </p:nvSpPr>
        <p:spPr>
          <a:xfrm>
            <a:off x="360218" y="914400"/>
            <a:ext cx="261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 Cycles?</a:t>
            </a:r>
          </a:p>
        </p:txBody>
      </p:sp>
    </p:spTree>
    <p:extLst>
      <p:ext uri="{BB962C8B-B14F-4D97-AF65-F5344CB8AC3E}">
        <p14:creationId xmlns:p14="http://schemas.microsoft.com/office/powerpoint/2010/main" val="326476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3CB6336-9F8B-D721-8D2C-79653D309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540" y="324034"/>
            <a:ext cx="5506920" cy="6209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D0939-C56A-E7CC-73AB-F6B382E4EB88}"/>
              </a:ext>
            </a:extLst>
          </p:cNvPr>
          <p:cNvSpPr txBox="1"/>
          <p:nvPr/>
        </p:nvSpPr>
        <p:spPr>
          <a:xfrm>
            <a:off x="304800" y="817418"/>
            <a:ext cx="26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209002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EBD507-9DC9-A19E-AC30-13E3A279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718" y="512618"/>
            <a:ext cx="5260563" cy="5832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0559B-9987-DABB-03BD-70F349A2EAB2}"/>
              </a:ext>
            </a:extLst>
          </p:cNvPr>
          <p:cNvSpPr txBox="1"/>
          <p:nvPr/>
        </p:nvSpPr>
        <p:spPr>
          <a:xfrm>
            <a:off x="290945" y="900545"/>
            <a:ext cx="253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Breadth First Search</a:t>
            </a:r>
          </a:p>
        </p:txBody>
      </p:sp>
    </p:spTree>
    <p:extLst>
      <p:ext uri="{BB962C8B-B14F-4D97-AF65-F5344CB8AC3E}">
        <p14:creationId xmlns:p14="http://schemas.microsoft.com/office/powerpoint/2010/main" val="19846983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6722</TotalTime>
  <Words>87</Words>
  <Application>Microsoft Macintosh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pROJECT 4</vt:lpstr>
      <vt:lpstr>Uml dIAGRAM </vt:lpstr>
      <vt:lpstr>PowerPoint Presentation</vt:lpstr>
      <vt:lpstr>Testing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Lessons learned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Mutry</dc:creator>
  <cp:lastModifiedBy>James Mutry</cp:lastModifiedBy>
  <cp:revision>2</cp:revision>
  <dcterms:created xsi:type="dcterms:W3CDTF">2024-07-31T00:23:07Z</dcterms:created>
  <dcterms:modified xsi:type="dcterms:W3CDTF">2024-08-04T16:25:56Z</dcterms:modified>
</cp:coreProperties>
</file>