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85" d="100"/>
          <a:sy n="185" d="100"/>
        </p:scale>
        <p:origin x="-128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9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840292"/>
            <a:ext cx="3591300" cy="420869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To the left are boxplots for the expenditure on R&amp;D for comp</a:t>
            </a:r>
            <a:r>
              <a:rPr lang="en-ZA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an</a:t>
            </a:r>
            <a:r>
              <a:rPr lang="en" sz="1000" dirty="0" err="1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ies</a:t>
            </a:r>
            <a:r>
              <a:rPr lang="en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 in the IT sector over the years. (The next slide displays outliers). A bar chart shows the mean, median and standard deviation over the years for the IT sector as well.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The mean expenditure for IT has steadily increase by $100 million year on year. It initially was $1.25 billion in year 1 and by year 4 it is $1.55 billion. In contrast, the median spend has re</a:t>
            </a:r>
            <a:r>
              <a:rPr lang="en-ZA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ma</a:t>
            </a:r>
            <a:r>
              <a:rPr lang="en" sz="1000" dirty="0" err="1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ined</a:t>
            </a:r>
            <a:r>
              <a:rPr lang="en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 fairly steady with its </a:t>
            </a:r>
            <a:r>
              <a:rPr lang="en" sz="1000" dirty="0" err="1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ch</a:t>
            </a:r>
            <a:r>
              <a:rPr lang="en-ZA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an</a:t>
            </a:r>
            <a:r>
              <a:rPr lang="en" sz="1000" dirty="0" err="1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ge</a:t>
            </a:r>
            <a:r>
              <a:rPr lang="en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 over the same period being $63 million. It is also noted that the mean spend is significantly greater than the median spend – a few outlier companies skew this data. (refer to next slide).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Standard deviation is also consistent with the mean expenditure trend. It has </a:t>
            </a:r>
            <a:r>
              <a:rPr lang="en-US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increased by $200 million each year</a:t>
            </a:r>
            <a:r>
              <a:rPr lang="en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. This increase in mean and </a:t>
            </a:r>
            <a:r>
              <a:rPr lang="en" sz="1000" dirty="0" err="1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st</a:t>
            </a:r>
            <a:r>
              <a:rPr lang="en-ZA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an</a:t>
            </a:r>
            <a:r>
              <a:rPr lang="en" sz="1000" dirty="0" err="1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dard</a:t>
            </a:r>
            <a:r>
              <a:rPr lang="en" sz="1000" dirty="0">
                <a:solidFill>
                  <a:schemeClr val="bg2"/>
                </a:solidFill>
                <a:latin typeface="+mn-lt"/>
                <a:ea typeface="Open Sans"/>
                <a:cs typeface="Open Sans"/>
                <a:sym typeface="Open Sans"/>
              </a:rPr>
              <a:t> deviation </a:t>
            </a:r>
            <a:r>
              <a:rPr lang="en-ZA" sz="1000" b="0" i="0" dirty="0">
                <a:solidFill>
                  <a:schemeClr val="bg2"/>
                </a:solidFill>
                <a:effectLst/>
                <a:latin typeface="+mn-lt"/>
              </a:rPr>
              <a:t>suggests that not only is the R&amp;D expenditure growing, but it is also becoming more variable or dispersed over the years. It could be inferred that some companies might be significantly increasing their R&amp;D expenditures, while others may not be increasing them as much or might even be decreasing them.</a:t>
            </a:r>
            <a:endParaRPr lang="en" sz="1000" dirty="0">
              <a:solidFill>
                <a:schemeClr val="bg2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has the expenditure for research and development for companies in the 'Information Technology' sector changed over the years?</a:t>
            </a:r>
          </a:p>
        </p:txBody>
      </p:sp>
      <p:pic>
        <p:nvPicPr>
          <p:cNvPr id="5" name="Picture 4" descr="A graph of 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766E29A-7403-E4AE-0248-1A922AA0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" y="840292"/>
            <a:ext cx="3242464" cy="2114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10CFC0E-5332-445D-F487-8264678C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846" y="2999442"/>
            <a:ext cx="3140644" cy="2049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0FEFC41-8EA4-B443-9A52-A89763BE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74" y="339936"/>
            <a:ext cx="6844851" cy="4463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79487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252</Words>
  <Application>Microsoft Macintosh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How has the expenditure for research and development for companies in the 'Information Technology' sector changed over the years?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has the expenditure for research and development for companies in the 'Information Technology' sector changed over the years?</dc:title>
  <cp:lastModifiedBy>Hansen, JN, Mr [20079737@sun.ac.za]</cp:lastModifiedBy>
  <cp:revision>3</cp:revision>
  <dcterms:modified xsi:type="dcterms:W3CDTF">2023-09-16T11:50:05Z</dcterms:modified>
</cp:coreProperties>
</file>