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58699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FCAC4-AEC3-4EF1-B8CA-87AFE94BAAB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71766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339442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538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286702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695420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2324816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4038836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104130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13644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389101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FCAC4-AEC3-4EF1-B8CA-87AFE94BAAB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163485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FCAC4-AEC3-4EF1-B8CA-87AFE94BAABE}"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397419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317701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98393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7FCAC4-AEC3-4EF1-B8CA-87AFE94BAABE}" type="datetimeFigureOut">
              <a:rPr lang="en-US" smtClean="0"/>
              <a:t>3/27/2019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390844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FCAC4-AEC3-4EF1-B8CA-87AFE94BAAB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8969D-F06F-417C-9392-8D4FCD2A020D}" type="slidenum">
              <a:rPr lang="en-US" smtClean="0"/>
              <a:t>‹#›</a:t>
            </a:fld>
            <a:endParaRPr lang="en-US"/>
          </a:p>
        </p:txBody>
      </p:sp>
    </p:spTree>
    <p:extLst>
      <p:ext uri="{BB962C8B-B14F-4D97-AF65-F5344CB8AC3E}">
        <p14:creationId xmlns:p14="http://schemas.microsoft.com/office/powerpoint/2010/main" val="411318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7FCAC4-AEC3-4EF1-B8CA-87AFE94BAABE}" type="datetimeFigureOut">
              <a:rPr lang="en-US" smtClean="0"/>
              <a:t>3/27/2019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E8969D-F06F-417C-9392-8D4FCD2A020D}" type="slidenum">
              <a:rPr lang="en-US" smtClean="0"/>
              <a:t>‹#›</a:t>
            </a:fld>
            <a:endParaRPr lang="en-US"/>
          </a:p>
        </p:txBody>
      </p:sp>
    </p:spTree>
    <p:extLst>
      <p:ext uri="{BB962C8B-B14F-4D97-AF65-F5344CB8AC3E}">
        <p14:creationId xmlns:p14="http://schemas.microsoft.com/office/powerpoint/2010/main" val="4166860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2010-census-populations-by-zip-code" TargetMode="External"/><Relationship Id="rId2" Type="http://schemas.openxmlformats.org/officeDocument/2006/relationships/hyperlink" Target="https://www.kaggle.com/cityofLA/los-angeles-311-call-center-trackin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9A30-9015-44C3-B15B-116AE70B0E65}"/>
              </a:ext>
            </a:extLst>
          </p:cNvPr>
          <p:cNvSpPr>
            <a:spLocks noGrp="1"/>
          </p:cNvSpPr>
          <p:nvPr>
            <p:ph type="ctrTitle"/>
          </p:nvPr>
        </p:nvSpPr>
        <p:spPr/>
        <p:txBody>
          <a:bodyPr/>
          <a:lstStyle/>
          <a:p>
            <a:r>
              <a:rPr lang="en-US" dirty="0"/>
              <a:t>Project 2 – ETL (extract, transform, load)</a:t>
            </a:r>
          </a:p>
        </p:txBody>
      </p:sp>
      <p:sp>
        <p:nvSpPr>
          <p:cNvPr id="3" name="Subtitle 2">
            <a:extLst>
              <a:ext uri="{FF2B5EF4-FFF2-40B4-BE49-F238E27FC236}">
                <a16:creationId xmlns:a16="http://schemas.microsoft.com/office/drawing/2014/main" id="{E1A23E36-302B-4787-9CCE-CC01FB9102A8}"/>
              </a:ext>
            </a:extLst>
          </p:cNvPr>
          <p:cNvSpPr>
            <a:spLocks noGrp="1"/>
          </p:cNvSpPr>
          <p:nvPr>
            <p:ph type="subTitle" idx="1"/>
          </p:nvPr>
        </p:nvSpPr>
        <p:spPr/>
        <p:txBody>
          <a:bodyPr>
            <a:normAutofit fontScale="70000" lnSpcReduction="20000"/>
          </a:bodyPr>
          <a:lstStyle/>
          <a:p>
            <a:r>
              <a:rPr lang="en-US" dirty="0"/>
              <a:t>In this solo project I used two data sets that comes from the 2010 Census Profile of General Population and Housing Characteristics. Zip codes are limited to those that fall at least partially within LA city boundaries. The dataset will be updated after the next census in 2020. </a:t>
            </a:r>
          </a:p>
          <a:p>
            <a:endParaRPr lang="en-US" dirty="0"/>
          </a:p>
          <a:p>
            <a:endParaRPr lang="en-US" dirty="0"/>
          </a:p>
        </p:txBody>
      </p:sp>
      <p:sp>
        <p:nvSpPr>
          <p:cNvPr id="6" name="TextBox 5">
            <a:extLst>
              <a:ext uri="{FF2B5EF4-FFF2-40B4-BE49-F238E27FC236}">
                <a16:creationId xmlns:a16="http://schemas.microsoft.com/office/drawing/2014/main" id="{8990FD49-B96A-46DA-87A9-C7871B59F124}"/>
              </a:ext>
            </a:extLst>
          </p:cNvPr>
          <p:cNvSpPr txBox="1"/>
          <p:nvPr/>
        </p:nvSpPr>
        <p:spPr>
          <a:xfrm>
            <a:off x="9028590" y="1749018"/>
            <a:ext cx="1358284" cy="646331"/>
          </a:xfrm>
          <a:prstGeom prst="rect">
            <a:avLst/>
          </a:prstGeom>
          <a:noFill/>
        </p:spPr>
        <p:txBody>
          <a:bodyPr wrap="square" rtlCol="0">
            <a:spAutoFit/>
          </a:bodyPr>
          <a:lstStyle/>
          <a:p>
            <a:r>
              <a:rPr lang="en-US" dirty="0"/>
              <a:t>By James Neil</a:t>
            </a:r>
          </a:p>
        </p:txBody>
      </p:sp>
    </p:spTree>
    <p:extLst>
      <p:ext uri="{BB962C8B-B14F-4D97-AF65-F5344CB8AC3E}">
        <p14:creationId xmlns:p14="http://schemas.microsoft.com/office/powerpoint/2010/main" val="24804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988D-B1E8-47AB-8AD3-AE5EFA3AB1C7}"/>
              </a:ext>
            </a:extLst>
          </p:cNvPr>
          <p:cNvSpPr>
            <a:spLocks noGrp="1"/>
          </p:cNvSpPr>
          <p:nvPr>
            <p:ph type="title"/>
          </p:nvPr>
        </p:nvSpPr>
        <p:spPr/>
        <p:txBody>
          <a:bodyPr/>
          <a:lstStyle/>
          <a:p>
            <a:r>
              <a:rPr lang="en-US" dirty="0"/>
              <a:t>Step 1 - Extract</a:t>
            </a:r>
          </a:p>
        </p:txBody>
      </p:sp>
      <p:sp>
        <p:nvSpPr>
          <p:cNvPr id="3" name="Content Placeholder 2">
            <a:extLst>
              <a:ext uri="{FF2B5EF4-FFF2-40B4-BE49-F238E27FC236}">
                <a16:creationId xmlns:a16="http://schemas.microsoft.com/office/drawing/2014/main" id="{36B99F4C-12AE-4E18-B55E-B2BD9CC2827A}"/>
              </a:ext>
            </a:extLst>
          </p:cNvPr>
          <p:cNvSpPr>
            <a:spLocks noGrp="1"/>
          </p:cNvSpPr>
          <p:nvPr>
            <p:ph idx="1"/>
          </p:nvPr>
        </p:nvSpPr>
        <p:spPr/>
        <p:txBody>
          <a:bodyPr>
            <a:normAutofit/>
          </a:bodyPr>
          <a:lstStyle/>
          <a:p>
            <a:r>
              <a:rPr lang="en-US" dirty="0"/>
              <a:t>1)  I selected two different data sources -</a:t>
            </a:r>
            <a:endParaRPr lang="en-US" sz="2400" dirty="0"/>
          </a:p>
          <a:p>
            <a:pPr lvl="1"/>
            <a:r>
              <a:rPr lang="en-US" dirty="0"/>
              <a:t>From the website Kaggle.com I selected a json file of 2014 311 Call Center data</a:t>
            </a:r>
            <a:endParaRPr lang="en-US" sz="2000" dirty="0"/>
          </a:p>
          <a:p>
            <a:pPr lvl="2"/>
            <a:r>
              <a:rPr lang="en-US" u="sng" dirty="0">
                <a:hlinkClick r:id="rId2"/>
              </a:rPr>
              <a:t>https://www.kaggle.com/cityofLA/los-angeles-311-call-center-tracking-data</a:t>
            </a:r>
            <a:endParaRPr lang="en-US" sz="1800" dirty="0"/>
          </a:p>
          <a:p>
            <a:pPr lvl="1"/>
            <a:r>
              <a:rPr lang="en-US" dirty="0"/>
              <a:t>From the website data.gov I selected a csv file of 2010 census data</a:t>
            </a:r>
            <a:endParaRPr lang="en-US" sz="2000" dirty="0"/>
          </a:p>
          <a:p>
            <a:r>
              <a:rPr lang="en-US" u="sng" dirty="0">
                <a:hlinkClick r:id="rId3"/>
              </a:rPr>
              <a:t>https://catalog.data.gov/dataset/2010-census-populations-by-zip-code</a:t>
            </a:r>
            <a:endParaRPr lang="en-US" u="sng" dirty="0"/>
          </a:p>
          <a:p>
            <a:r>
              <a:rPr lang="en-US" u="sng" dirty="0"/>
              <a:t>I then downloaded the csv files to my computer and put them in a folder so I can easily access them. From there I looked over the data and renamed some on the columns so they would be easier to work with in </a:t>
            </a:r>
            <a:r>
              <a:rPr lang="en-US" u="sng" dirty="0" err="1"/>
              <a:t>jupyter</a:t>
            </a:r>
            <a:r>
              <a:rPr lang="en-US" u="sng" dirty="0"/>
              <a:t> notebook. </a:t>
            </a:r>
            <a:endParaRPr lang="en-US" dirty="0"/>
          </a:p>
        </p:txBody>
      </p:sp>
    </p:spTree>
    <p:extLst>
      <p:ext uri="{BB962C8B-B14F-4D97-AF65-F5344CB8AC3E}">
        <p14:creationId xmlns:p14="http://schemas.microsoft.com/office/powerpoint/2010/main" val="132092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A38D-90B9-47A8-A55F-86CE28AF6C7C}"/>
              </a:ext>
            </a:extLst>
          </p:cNvPr>
          <p:cNvSpPr>
            <a:spLocks noGrp="1"/>
          </p:cNvSpPr>
          <p:nvPr>
            <p:ph type="title"/>
          </p:nvPr>
        </p:nvSpPr>
        <p:spPr/>
        <p:txBody>
          <a:bodyPr/>
          <a:lstStyle/>
          <a:p>
            <a:r>
              <a:rPr lang="en-US" dirty="0"/>
              <a:t>Step 2 - Transform </a:t>
            </a:r>
          </a:p>
        </p:txBody>
      </p:sp>
      <p:sp>
        <p:nvSpPr>
          <p:cNvPr id="3" name="Content Placeholder 2">
            <a:extLst>
              <a:ext uri="{FF2B5EF4-FFF2-40B4-BE49-F238E27FC236}">
                <a16:creationId xmlns:a16="http://schemas.microsoft.com/office/drawing/2014/main" id="{82DA120C-07F3-4025-8E9C-8D5FCD0036E5}"/>
              </a:ext>
            </a:extLst>
          </p:cNvPr>
          <p:cNvSpPr>
            <a:spLocks noGrp="1"/>
          </p:cNvSpPr>
          <p:nvPr>
            <p:ph idx="1"/>
          </p:nvPr>
        </p:nvSpPr>
        <p:spPr/>
        <p:txBody>
          <a:bodyPr>
            <a:normAutofit fontScale="77500" lnSpcReduction="20000"/>
          </a:bodyPr>
          <a:lstStyle/>
          <a:p>
            <a:r>
              <a:rPr lang="en-US" dirty="0"/>
              <a:t>For the Call Center data, I performed the following cleaning/transformation:</a:t>
            </a:r>
          </a:p>
          <a:p>
            <a:pPr marL="457200" lvl="1" indent="0">
              <a:buNone/>
            </a:pPr>
            <a:r>
              <a:rPr lang="en-US" dirty="0"/>
              <a:t>	</a:t>
            </a:r>
          </a:p>
          <a:p>
            <a:pPr marL="457200" lvl="1" indent="0">
              <a:buNone/>
            </a:pPr>
            <a:r>
              <a:rPr lang="en-US" dirty="0"/>
              <a:t>1)  Using </a:t>
            </a:r>
            <a:r>
              <a:rPr lang="en-US" dirty="0" err="1"/>
              <a:t>jupyter</a:t>
            </a:r>
            <a:r>
              <a:rPr lang="en-US" dirty="0"/>
              <a:t> notebook I wrote code to change the format of the values in the data 	by column.                                                                </a:t>
            </a:r>
          </a:p>
          <a:p>
            <a:pPr marL="914400" lvl="2" indent="0">
              <a:buNone/>
            </a:pPr>
            <a:r>
              <a:rPr lang="en-US" dirty="0"/>
              <a:t>	1a.  Eliminated all </a:t>
            </a:r>
            <a:r>
              <a:rPr lang="en-US" dirty="0" err="1"/>
              <a:t>NaN</a:t>
            </a:r>
            <a:r>
              <a:rPr lang="en-US" dirty="0"/>
              <a:t> values from the from the Call Center data.</a:t>
            </a:r>
          </a:p>
          <a:p>
            <a:pPr marL="914400" lvl="2" indent="0">
              <a:buNone/>
            </a:pPr>
            <a:r>
              <a:rPr lang="en-US" dirty="0"/>
              <a:t>	1b.  Removed any columns we felt unnecessary for my data analysis.</a:t>
            </a:r>
          </a:p>
          <a:p>
            <a:pPr marL="914400" lvl="2" indent="0">
              <a:buNone/>
            </a:pPr>
            <a:r>
              <a:rPr lang="en-US" dirty="0"/>
              <a:t>	1c.  Renamed columns so that they would be easier to convert into a database.</a:t>
            </a:r>
          </a:p>
          <a:p>
            <a:pPr marL="914400" lvl="2" indent="0">
              <a:buNone/>
            </a:pPr>
            <a:r>
              <a:rPr lang="en-US" dirty="0"/>
              <a:t>	1d.  Truncated the call center data to 500 rows to make it easier to convert to a                    		database.</a:t>
            </a:r>
          </a:p>
          <a:p>
            <a:pPr marL="0" indent="0">
              <a:buNone/>
            </a:pPr>
            <a:r>
              <a:rPr lang="en-US" sz="2400" dirty="0"/>
              <a:t>       2) For the Census data, I performed the following cleaning/transformation:</a:t>
            </a:r>
          </a:p>
          <a:p>
            <a:pPr marL="0" indent="0">
              <a:buNone/>
            </a:pPr>
            <a:r>
              <a:rPr lang="en-US" sz="2400" dirty="0"/>
              <a:t>	 	</a:t>
            </a:r>
            <a:r>
              <a:rPr lang="en-US" sz="2100" dirty="0"/>
              <a:t>2a.  Removed any columns we felt were unnecessary for my data analysis.</a:t>
            </a:r>
          </a:p>
          <a:p>
            <a:pPr marL="0" indent="0">
              <a:buNone/>
            </a:pPr>
            <a:r>
              <a:rPr lang="en-US" sz="2100" dirty="0"/>
              <a:t>		</a:t>
            </a:r>
            <a:r>
              <a:rPr lang="en-US" sz="2200" dirty="0"/>
              <a:t>2</a:t>
            </a:r>
            <a:r>
              <a:rPr lang="en-US" sz="2100" dirty="0"/>
              <a:t>b.  Renamed columns because the columns headers for the json data came     	      			through as numbers and I wanted to be consistent with how the data looked.</a:t>
            </a:r>
          </a:p>
          <a:p>
            <a:pPr marL="0" indent="0">
              <a:buNone/>
            </a:pPr>
            <a:endParaRPr lang="en-US" dirty="0"/>
          </a:p>
        </p:txBody>
      </p:sp>
    </p:spTree>
    <p:extLst>
      <p:ext uri="{BB962C8B-B14F-4D97-AF65-F5344CB8AC3E}">
        <p14:creationId xmlns:p14="http://schemas.microsoft.com/office/powerpoint/2010/main" val="35436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23E3-290C-49FE-949F-8EE55C6DE1D1}"/>
              </a:ext>
            </a:extLst>
          </p:cNvPr>
          <p:cNvSpPr>
            <a:spLocks noGrp="1"/>
          </p:cNvSpPr>
          <p:nvPr>
            <p:ph type="title"/>
          </p:nvPr>
        </p:nvSpPr>
        <p:spPr/>
        <p:txBody>
          <a:bodyPr/>
          <a:lstStyle/>
          <a:p>
            <a:r>
              <a:rPr lang="en-US" dirty="0"/>
              <a:t>Step 3 - Load</a:t>
            </a:r>
          </a:p>
        </p:txBody>
      </p:sp>
      <p:sp>
        <p:nvSpPr>
          <p:cNvPr id="3" name="Content Placeholder 2">
            <a:extLst>
              <a:ext uri="{FF2B5EF4-FFF2-40B4-BE49-F238E27FC236}">
                <a16:creationId xmlns:a16="http://schemas.microsoft.com/office/drawing/2014/main" id="{1A8CB8FA-8DC0-4FA2-BFFC-0F7FBF9CA19F}"/>
              </a:ext>
            </a:extLst>
          </p:cNvPr>
          <p:cNvSpPr>
            <a:spLocks noGrp="1"/>
          </p:cNvSpPr>
          <p:nvPr>
            <p:ph idx="1"/>
          </p:nvPr>
        </p:nvSpPr>
        <p:spPr/>
        <p:txBody>
          <a:bodyPr/>
          <a:lstStyle/>
          <a:p>
            <a:r>
              <a:rPr lang="en-US" dirty="0"/>
              <a:t>1)  I decided to load the final database into Postgres because of the relationships between the two data sets and type of data extracted.</a:t>
            </a:r>
          </a:p>
          <a:p>
            <a:r>
              <a:rPr lang="en-US" dirty="0"/>
              <a:t>2)  I then imported both csv files into tables in my databases.</a:t>
            </a:r>
          </a:p>
          <a:p>
            <a:r>
              <a:rPr lang="en-US" dirty="0"/>
              <a:t>3) After that I used </a:t>
            </a:r>
            <a:r>
              <a:rPr lang="en-US" dirty="0" err="1"/>
              <a:t>jupyter</a:t>
            </a:r>
            <a:r>
              <a:rPr lang="en-US" dirty="0"/>
              <a:t> notebook to write code to organize the data stored in my databases to nice data frames.  </a:t>
            </a:r>
          </a:p>
          <a:p>
            <a:pPr marL="0" indent="0">
              <a:buNone/>
            </a:pPr>
            <a:r>
              <a:rPr lang="en-US" dirty="0"/>
              <a:t> </a:t>
            </a:r>
          </a:p>
          <a:p>
            <a:endParaRPr lang="en-US" dirty="0"/>
          </a:p>
        </p:txBody>
      </p:sp>
    </p:spTree>
    <p:extLst>
      <p:ext uri="{BB962C8B-B14F-4D97-AF65-F5344CB8AC3E}">
        <p14:creationId xmlns:p14="http://schemas.microsoft.com/office/powerpoint/2010/main" val="2326575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265</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Project 2 – ETL (extract, transform, load)</vt:lpstr>
      <vt:lpstr>Step 1 - Extract</vt:lpstr>
      <vt:lpstr>Step 2 - Transform </vt:lpstr>
      <vt:lpstr>Step 3 - 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ETL (extract, transform, load)</dc:title>
  <dc:creator>james neil</dc:creator>
  <cp:lastModifiedBy>james neil</cp:lastModifiedBy>
  <cp:revision>6</cp:revision>
  <dcterms:created xsi:type="dcterms:W3CDTF">2019-03-28T05:39:56Z</dcterms:created>
  <dcterms:modified xsi:type="dcterms:W3CDTF">2019-03-28T06:04:00Z</dcterms:modified>
</cp:coreProperties>
</file>