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76E9B8-E3EE-4158-9353-E0AEF6263D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Assignment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742693-41E8-4F7F-B2A6-7D40EABB66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5/11/2019 1:58:59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690A552C-C109-478B-90DA-E92B04AFA4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2" y="0"/>
            <a:ext cx="11657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016E4AD-0B7E-4A55-8DC4-DE2C9B5BF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9716"/>
            <a:ext cx="12192000" cy="2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2727C8A-6BF1-41D1-BCEA-FDE5E278C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5" y="0"/>
            <a:ext cx="10822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EEA795F-9414-4AA9-9F45-62D9FD12C9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5" y="0"/>
            <a:ext cx="10822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B4E7BE9-4F02-40F7-BA69-3AA949D599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2" y="0"/>
            <a:ext cx="11657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3537C6EE-804E-476B-9DB0-6D71880431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2" y="0"/>
            <a:ext cx="11657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DDFE9798-C2C9-46A1-A32A-BDDBE0E234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8063"/>
            <a:ext cx="12192000" cy="66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FA59ACBA-62A3-422A-B0B3-3A42CFB473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062"/>
            <a:ext cx="12192000" cy="14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BC85857A-7B17-43D3-B7A3-0BDA4C6967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24" y="0"/>
            <a:ext cx="7269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4CEE8D2B-82F1-4140-B085-6148272C11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41" y="0"/>
            <a:ext cx="3028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