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Scientist Postdoc — Panel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TD3 • GAN • Continual Learning</a:t>
            </a:r>
          </a:p>
          <a:p>
            <a:r>
              <a:t>Xuan Dung (James) Nguyen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Ablations, hyperparams, limitations, failure modes.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Process analytics, anomaly detection, RL/control intuition, generative models for scientific/tabular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Versioning, seeds, eval discipline, scripted plots, README and env files.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1 — TD3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Twin critics + delayed policy + target smoothing to reduce overestimation on Pendulum-v1.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TD3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Return vs steps; critic losses; brief eval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2 — 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Simple MLP GAN with label smoothing; compare distribution vs eICU 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GAN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KDE overlay; CDF overlay; Q–Q; means/std &amp; 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3 — CL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Replay-lite + distillation (+ optional EWC). Multi-head under known task boundaries.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 Tradeoffs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Time/memory/compute balance and catastrophic forgetting mitigation.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