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1" r:id="rId9"/>
    <p:sldId id="265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F464FD6-BDDD-4567-822E-4DA7A713EAA4}" type="datetimeFigureOut">
              <a:rPr lang="en-GB" smtClean="0"/>
              <a:pPr/>
              <a:t>17/05/2017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64FD6-BDDD-4567-822E-4DA7A713EAA4}" type="datetimeFigureOut">
              <a:rPr lang="en-GB" smtClean="0"/>
              <a:pPr/>
              <a:t>17/05/2017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64FD6-BDDD-4567-822E-4DA7A713EAA4}" type="datetimeFigureOut">
              <a:rPr lang="en-GB" smtClean="0"/>
              <a:pPr/>
              <a:t>17/05/2017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64FD6-BDDD-4567-822E-4DA7A713EAA4}" type="datetimeFigureOut">
              <a:rPr lang="en-GB" smtClean="0"/>
              <a:pPr/>
              <a:t>17/05/2017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F464FD6-BDDD-4567-822E-4DA7A713EAA4}" type="datetimeFigureOut">
              <a:rPr lang="en-GB" smtClean="0"/>
              <a:pPr/>
              <a:t>17/05/2017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64FD6-BDDD-4567-822E-4DA7A713EAA4}" type="datetimeFigureOut">
              <a:rPr lang="en-GB" smtClean="0"/>
              <a:pPr/>
              <a:t>17/05/2017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64FD6-BDDD-4567-822E-4DA7A713EAA4}" type="datetimeFigureOut">
              <a:rPr lang="en-GB" smtClean="0"/>
              <a:pPr/>
              <a:t>17/05/2017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64FD6-BDDD-4567-822E-4DA7A713EAA4}" type="datetimeFigureOut">
              <a:rPr lang="en-GB" smtClean="0"/>
              <a:pPr/>
              <a:t>17/05/2017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64FD6-BDDD-4567-822E-4DA7A713EAA4}" type="datetimeFigureOut">
              <a:rPr lang="en-GB" smtClean="0"/>
              <a:pPr/>
              <a:t>17/05/2017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F464FD6-BDDD-4567-822E-4DA7A713EAA4}" type="datetimeFigureOut">
              <a:rPr lang="en-GB" smtClean="0"/>
              <a:pPr/>
              <a:t>17/05/2017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F464FD6-BDDD-4567-822E-4DA7A713EAA4}" type="datetimeFigureOut">
              <a:rPr lang="en-GB" smtClean="0"/>
              <a:pPr/>
              <a:t>17/05/2017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F464FD6-BDDD-4567-822E-4DA7A713EAA4}" type="datetimeFigureOut">
              <a:rPr lang="en-GB" smtClean="0"/>
              <a:pPr/>
              <a:t>17/05/2017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6697A07-A8F8-4882-B848-11CDDAEAD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ames\Documents\GMIT\2nd%20Semister\Gesture\Project%20Videos\gesture_based_UI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120680" cy="1211984"/>
          </a:xfrm>
        </p:spPr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Gesture Based UI</a:t>
            </a:r>
            <a:endParaRPr lang="en-GB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36096" y="4869160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</a:rPr>
              <a:t>James </a:t>
            </a:r>
            <a:r>
              <a:rPr lang="en-GB" sz="3600" smtClean="0">
                <a:solidFill>
                  <a:srgbClr val="C00000"/>
                </a:solidFill>
              </a:rPr>
              <a:t>Ngondo</a:t>
            </a:r>
            <a:endParaRPr lang="en-GB" sz="36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3536"/>
            <a:ext cx="8435280" cy="1143000"/>
          </a:xfrm>
        </p:spPr>
        <p:txBody>
          <a:bodyPr>
            <a:noAutofit/>
          </a:bodyPr>
          <a:lstStyle/>
          <a:p>
            <a:r>
              <a:rPr lang="en-GB" sz="4400" dirty="0" smtClean="0">
                <a:solidFill>
                  <a:srgbClr val="FFC000"/>
                </a:solidFill>
              </a:rPr>
              <a:t>Conclusion</a:t>
            </a:r>
            <a:endParaRPr lang="en-GB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Minimize our dependence on huge hardware and software systems that control robots and other devices</a:t>
            </a:r>
          </a:p>
          <a:p>
            <a:r>
              <a:rPr lang="en-GB" dirty="0" smtClean="0"/>
              <a:t>Military</a:t>
            </a:r>
          </a:p>
          <a:p>
            <a:r>
              <a:rPr lang="en-GB" dirty="0" smtClean="0"/>
              <a:t>Hospitals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 smtClean="0">
                <a:solidFill>
                  <a:srgbClr val="FFC000"/>
                </a:solidFill>
              </a:rPr>
              <a:t>Recommendations</a:t>
            </a:r>
            <a:endParaRPr lang="en-GB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 Implementing ultrasonic sensors</a:t>
            </a:r>
          </a:p>
          <a:p>
            <a:endParaRPr lang="en-GB" dirty="0" smtClean="0"/>
          </a:p>
          <a:p>
            <a:r>
              <a:rPr lang="en-GB" dirty="0" smtClean="0"/>
              <a:t>Temperature sensors &amp; databases</a:t>
            </a:r>
          </a:p>
          <a:p>
            <a:endParaRPr lang="en-GB" dirty="0" smtClean="0"/>
          </a:p>
          <a:p>
            <a:r>
              <a:rPr lang="en-GB" dirty="0" smtClean="0"/>
              <a:t>Speech recognition implementation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 smtClean="0">
                <a:solidFill>
                  <a:srgbClr val="FFC000"/>
                </a:solidFill>
              </a:rPr>
              <a:t>What the project is about</a:t>
            </a:r>
            <a:endParaRPr lang="en-GB" sz="5400" dirty="0">
              <a:solidFill>
                <a:srgbClr val="FFC000"/>
              </a:solidFill>
            </a:endParaRPr>
          </a:p>
        </p:txBody>
      </p:sp>
      <p:pic>
        <p:nvPicPr>
          <p:cNvPr id="1026" name="Picture 2" descr="C:\Users\James\Documents\GitHub\Gesture-Based-UI-Development\arduino_mo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280919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 smtClean="0">
                <a:solidFill>
                  <a:srgbClr val="FFC000"/>
                </a:solidFill>
              </a:rPr>
              <a:t>Purpose of the project</a:t>
            </a:r>
            <a:endParaRPr lang="en-GB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Interact with robots</a:t>
            </a:r>
          </a:p>
          <a:p>
            <a:endParaRPr lang="en-GB" sz="4000" dirty="0" smtClean="0"/>
          </a:p>
          <a:p>
            <a:r>
              <a:rPr lang="en-GB" sz="4000" dirty="0" smtClean="0"/>
              <a:t>Learn to assemble electronic components</a:t>
            </a:r>
          </a:p>
          <a:p>
            <a:endParaRPr lang="en-GB" sz="4000" dirty="0" smtClean="0"/>
          </a:p>
          <a:p>
            <a:r>
              <a:rPr lang="en-GB" sz="4000" dirty="0" smtClean="0"/>
              <a:t>Programming in C</a:t>
            </a:r>
          </a:p>
          <a:p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solidFill>
                  <a:srgbClr val="FFC000"/>
                </a:solidFill>
              </a:rPr>
              <a:t>Frustrations</a:t>
            </a:r>
            <a:endParaRPr lang="en-GB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Incompatible hardware resources – </a:t>
            </a:r>
            <a:r>
              <a:rPr lang="en-GB" dirty="0" err="1" smtClean="0"/>
              <a:t>Adafruit</a:t>
            </a:r>
            <a:r>
              <a:rPr lang="en-GB" dirty="0" smtClean="0"/>
              <a:t> </a:t>
            </a:r>
            <a:r>
              <a:rPr lang="en-GB" dirty="0" err="1" smtClean="0"/>
              <a:t>Motorshield</a:t>
            </a:r>
            <a:r>
              <a:rPr lang="en-GB" dirty="0" smtClean="0"/>
              <a:t> / Ultra-sonic sensors</a:t>
            </a:r>
          </a:p>
          <a:p>
            <a:endParaRPr lang="en-GB" dirty="0" smtClean="0"/>
          </a:p>
          <a:p>
            <a:r>
              <a:rPr lang="en-GB" dirty="0" smtClean="0"/>
              <a:t>Damaged </a:t>
            </a:r>
            <a:r>
              <a:rPr lang="en-GB" dirty="0" err="1" smtClean="0"/>
              <a:t>Arduino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Soldering of components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6000" dirty="0" smtClean="0">
                <a:solidFill>
                  <a:srgbClr val="FFC000"/>
                </a:solidFill>
              </a:rPr>
              <a:t>Gestures Identified</a:t>
            </a:r>
            <a:endParaRPr lang="en-GB" sz="6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Wave Out</a:t>
            </a:r>
          </a:p>
          <a:p>
            <a:endParaRPr lang="en-GB" sz="4000" dirty="0" smtClean="0"/>
          </a:p>
          <a:p>
            <a:r>
              <a:rPr lang="en-GB" sz="4000" dirty="0" smtClean="0"/>
              <a:t>Wave In</a:t>
            </a:r>
          </a:p>
          <a:p>
            <a:endParaRPr lang="en-GB" sz="4000" dirty="0" smtClean="0"/>
          </a:p>
          <a:p>
            <a:r>
              <a:rPr lang="en-GB" sz="4000" dirty="0" smtClean="0"/>
              <a:t>Fist</a:t>
            </a:r>
          </a:p>
          <a:p>
            <a:endParaRPr lang="en-GB" sz="4000" dirty="0" smtClean="0"/>
          </a:p>
          <a:p>
            <a:r>
              <a:rPr lang="en-GB" sz="4000" dirty="0" smtClean="0"/>
              <a:t>Fingers Spread</a:t>
            </a:r>
            <a:endParaRPr lang="en-GB" sz="4000" dirty="0"/>
          </a:p>
        </p:txBody>
      </p:sp>
      <p:pic>
        <p:nvPicPr>
          <p:cNvPr id="2051" name="Picture 3" descr="C:\Users\James\Documents\GMIT\2nd Semister\Gesture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064896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3536"/>
            <a:ext cx="8686800" cy="1143000"/>
          </a:xfrm>
        </p:spPr>
        <p:txBody>
          <a:bodyPr>
            <a:noAutofit/>
          </a:bodyPr>
          <a:lstStyle/>
          <a:p>
            <a:pPr algn="ctr"/>
            <a:r>
              <a:rPr lang="en-GB" sz="4800" dirty="0" smtClean="0">
                <a:solidFill>
                  <a:srgbClr val="FFC000"/>
                </a:solidFill>
              </a:rPr>
              <a:t>Hardware &amp; Software Used</a:t>
            </a:r>
            <a:endParaRPr lang="en-GB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/>
          </a:bodyPr>
          <a:lstStyle/>
          <a:p>
            <a:r>
              <a:rPr lang="en-GB" dirty="0" smtClean="0"/>
              <a:t>Robot truck with two DC Motors</a:t>
            </a:r>
          </a:p>
          <a:p>
            <a:r>
              <a:rPr lang="en-GB" dirty="0" smtClean="0"/>
              <a:t>A </a:t>
            </a:r>
            <a:r>
              <a:rPr lang="en-GB" dirty="0" err="1" smtClean="0"/>
              <a:t>Myo</a:t>
            </a:r>
            <a:r>
              <a:rPr lang="en-GB" dirty="0" smtClean="0"/>
              <a:t> Armband</a:t>
            </a:r>
          </a:p>
          <a:p>
            <a:r>
              <a:rPr lang="en-GB" dirty="0" smtClean="0"/>
              <a:t>An </a:t>
            </a:r>
            <a:r>
              <a:rPr lang="en-GB" dirty="0" err="1" smtClean="0"/>
              <a:t>Arduino</a:t>
            </a:r>
            <a:r>
              <a:rPr lang="en-GB" dirty="0" smtClean="0"/>
              <a:t> board</a:t>
            </a:r>
          </a:p>
          <a:p>
            <a:r>
              <a:rPr lang="en-GB" dirty="0" err="1" smtClean="0"/>
              <a:t>Adafruit</a:t>
            </a:r>
            <a:r>
              <a:rPr lang="en-GB" dirty="0" smtClean="0"/>
              <a:t> </a:t>
            </a:r>
            <a:r>
              <a:rPr lang="en-GB" dirty="0" err="1" smtClean="0"/>
              <a:t>Motorshield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Arduino</a:t>
            </a:r>
            <a:r>
              <a:rPr lang="en-GB" dirty="0" smtClean="0"/>
              <a:t> software/IDE</a:t>
            </a:r>
          </a:p>
          <a:p>
            <a:r>
              <a:rPr lang="en-GB" dirty="0" smtClean="0"/>
              <a:t>A bunch of LEDs.</a:t>
            </a:r>
          </a:p>
          <a:p>
            <a:r>
              <a:rPr lang="en-GB" dirty="0" smtClean="0"/>
              <a:t>A bread board</a:t>
            </a:r>
          </a:p>
          <a:p>
            <a:r>
              <a:rPr lang="en-GB" dirty="0" smtClean="0"/>
              <a:t>4v </a:t>
            </a:r>
            <a:r>
              <a:rPr lang="en-GB" dirty="0" err="1" smtClean="0"/>
              <a:t>battries</a:t>
            </a:r>
            <a:endParaRPr lang="en-GB" dirty="0" smtClean="0"/>
          </a:p>
          <a:p>
            <a:r>
              <a:rPr lang="en-GB" dirty="0" smtClean="0"/>
              <a:t>2.2k ohm Resistor</a:t>
            </a:r>
          </a:p>
          <a:p>
            <a:r>
              <a:rPr lang="en-GB" dirty="0" smtClean="0"/>
              <a:t>Microsoft Visual C++ Runtime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5400" dirty="0" smtClean="0">
                <a:solidFill>
                  <a:srgbClr val="FFC000"/>
                </a:solidFill>
              </a:rPr>
              <a:t>Switch(){</a:t>
            </a:r>
            <a:endParaRPr lang="en-GB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375052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GB" sz="9800" dirty="0" smtClean="0"/>
              <a:t>Wave-In </a:t>
            </a:r>
            <a:r>
              <a:rPr lang="en-GB" sz="9800" dirty="0" smtClean="0">
                <a:sym typeface="Wingdings" pitchFamily="2" charset="2"/>
              </a:rPr>
              <a:t> motors[Backward / Forward]</a:t>
            </a:r>
          </a:p>
          <a:p>
            <a:pPr lvl="1"/>
            <a:endParaRPr lang="en-GB" sz="9800" dirty="0" smtClean="0">
              <a:sym typeface="Wingdings" pitchFamily="2" charset="2"/>
            </a:endParaRPr>
          </a:p>
          <a:p>
            <a:pPr lvl="1"/>
            <a:endParaRPr lang="en-GB" sz="9800" dirty="0" smtClean="0">
              <a:sym typeface="Wingdings" pitchFamily="2" charset="2"/>
            </a:endParaRPr>
          </a:p>
          <a:p>
            <a:pPr lvl="1"/>
            <a:r>
              <a:rPr lang="en-GB" sz="9800" dirty="0" smtClean="0">
                <a:sym typeface="Wingdings" pitchFamily="2" charset="2"/>
              </a:rPr>
              <a:t>Wave-Out  motors[Forward / Backward]</a:t>
            </a:r>
          </a:p>
          <a:p>
            <a:pPr lvl="1"/>
            <a:endParaRPr lang="en-GB" sz="9800" dirty="0" smtClean="0">
              <a:sym typeface="Wingdings" pitchFamily="2" charset="2"/>
            </a:endParaRPr>
          </a:p>
          <a:p>
            <a:pPr lvl="1"/>
            <a:endParaRPr lang="en-GB" sz="9800" dirty="0" smtClean="0">
              <a:sym typeface="Wingdings" pitchFamily="2" charset="2"/>
            </a:endParaRPr>
          </a:p>
          <a:p>
            <a:pPr lvl="1"/>
            <a:r>
              <a:rPr lang="en-GB" sz="9800" dirty="0" smtClean="0">
                <a:sym typeface="Wingdings" pitchFamily="2" charset="2"/>
              </a:rPr>
              <a:t>Fist  motors[ Release / Release  </a:t>
            </a:r>
            <a:r>
              <a:rPr lang="en-GB" sz="9800" dirty="0" smtClean="0">
                <a:solidFill>
                  <a:srgbClr val="FF0000"/>
                </a:solidFill>
                <a:sym typeface="Wingdings" pitchFamily="2" charset="2"/>
              </a:rPr>
              <a:t>LED</a:t>
            </a:r>
            <a:r>
              <a:rPr lang="en-GB" sz="9800" dirty="0" smtClean="0">
                <a:sym typeface="Wingdings" pitchFamily="2" charset="2"/>
              </a:rPr>
              <a:t> stop] </a:t>
            </a:r>
          </a:p>
          <a:p>
            <a:pPr lvl="8">
              <a:buNone/>
            </a:pPr>
            <a:endParaRPr lang="en-GB" sz="8800" dirty="0" smtClean="0">
              <a:sym typeface="Wingdings" pitchFamily="2" charset="2"/>
            </a:endParaRPr>
          </a:p>
          <a:p>
            <a:pPr lvl="1"/>
            <a:endParaRPr lang="en-GB" sz="9800" dirty="0" smtClean="0">
              <a:sym typeface="Wingdings" pitchFamily="2" charset="2"/>
            </a:endParaRPr>
          </a:p>
          <a:p>
            <a:pPr lvl="1"/>
            <a:r>
              <a:rPr lang="en-GB" sz="9800" dirty="0" smtClean="0">
                <a:sym typeface="Wingdings" pitchFamily="2" charset="2"/>
              </a:rPr>
              <a:t>Fingers Spread  motors[Forward / Forward]</a:t>
            </a:r>
            <a:endParaRPr lang="en-GB" sz="9800" dirty="0" smtClean="0"/>
          </a:p>
          <a:p>
            <a:endParaRPr lang="en-GB" sz="98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z="19200" dirty="0" smtClean="0">
                <a:solidFill>
                  <a:srgbClr val="FFC000"/>
                </a:solidFill>
              </a:rPr>
              <a:t>}</a:t>
            </a:r>
            <a:endParaRPr lang="en-GB" sz="19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 smtClean="0">
                <a:solidFill>
                  <a:srgbClr val="FFC000"/>
                </a:solidFill>
              </a:rPr>
              <a:t>Architecture</a:t>
            </a:r>
            <a:endParaRPr lang="en-GB" sz="5400" dirty="0">
              <a:solidFill>
                <a:srgbClr val="FFC000"/>
              </a:solidFill>
            </a:endParaRPr>
          </a:p>
        </p:txBody>
      </p:sp>
      <p:pic>
        <p:nvPicPr>
          <p:cNvPr id="3077" name="Picture 5" descr="C:\Users\James\Documents\GitHub\Gesture-Based-UI-Development\RobotUseCaseDiagra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488832" cy="4906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Video Demo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4" name="gesture_based_UI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683568" y="1772816"/>
            <a:ext cx="7920880" cy="4527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760</TotalTime>
  <Words>141</Words>
  <Application>Microsoft Office PowerPoint</Application>
  <PresentationFormat>On-screen Show (4:3)</PresentationFormat>
  <Paragraphs>65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Gesture Based UI</vt:lpstr>
      <vt:lpstr>What the project is about</vt:lpstr>
      <vt:lpstr>Purpose of the project</vt:lpstr>
      <vt:lpstr>Frustrations</vt:lpstr>
      <vt:lpstr> Gestures Identified</vt:lpstr>
      <vt:lpstr>Hardware &amp; Software Used</vt:lpstr>
      <vt:lpstr>Switch(){</vt:lpstr>
      <vt:lpstr>Architecture</vt:lpstr>
      <vt:lpstr>Video Demo</vt:lpstr>
      <vt:lpstr>Conclusion</vt:lpstr>
      <vt:lpstr>Recommendations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Based UI</dc:title>
  <dc:creator>James</dc:creator>
  <cp:lastModifiedBy>James</cp:lastModifiedBy>
  <cp:revision>36</cp:revision>
  <dcterms:created xsi:type="dcterms:W3CDTF">2016-04-14T22:00:57Z</dcterms:created>
  <dcterms:modified xsi:type="dcterms:W3CDTF">2017-05-16T23:21:52Z</dcterms:modified>
</cp:coreProperties>
</file>