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5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F464FD6-BDDD-4567-822E-4DA7A713EAA4}" type="datetimeFigureOut">
              <a:rPr lang="en-GB" smtClean="0"/>
              <a:pPr/>
              <a:t>15/04/2016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mes\Documents\GMIT\2nd%20Semister\Gesture\Project%20Videos\gesture_based_UI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120680" cy="1211984"/>
          </a:xfrm>
        </p:spPr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Gesture Based UI</a:t>
            </a:r>
            <a:endParaRPr lang="en-GB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6096" y="4869160"/>
            <a:ext cx="3528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James </a:t>
            </a:r>
            <a:r>
              <a:rPr lang="en-GB" sz="3600" dirty="0" err="1" smtClean="0">
                <a:solidFill>
                  <a:srgbClr val="C00000"/>
                </a:solidFill>
              </a:rPr>
              <a:t>Ngondo</a:t>
            </a:r>
            <a:endParaRPr lang="en-GB" sz="3600" dirty="0" smtClean="0">
              <a:solidFill>
                <a:srgbClr val="C00000"/>
              </a:solidFill>
            </a:endParaRPr>
          </a:p>
          <a:p>
            <a:r>
              <a:rPr lang="en-GB" sz="3600" dirty="0" err="1" smtClean="0">
                <a:solidFill>
                  <a:srgbClr val="C00000"/>
                </a:solidFill>
              </a:rPr>
              <a:t>Hary</a:t>
            </a:r>
            <a:r>
              <a:rPr lang="en-GB" sz="3600" dirty="0" smtClean="0">
                <a:solidFill>
                  <a:srgbClr val="C00000"/>
                </a:solidFill>
              </a:rPr>
              <a:t> Wang</a:t>
            </a:r>
          </a:p>
          <a:p>
            <a:r>
              <a:rPr lang="en-GB" sz="3600" dirty="0" err="1" smtClean="0">
                <a:solidFill>
                  <a:srgbClr val="C00000"/>
                </a:solidFill>
              </a:rPr>
              <a:t>Julien</a:t>
            </a:r>
            <a:r>
              <a:rPr lang="en-GB" sz="3600" dirty="0" smtClean="0">
                <a:solidFill>
                  <a:srgbClr val="C00000"/>
                </a:solidFill>
              </a:rPr>
              <a:t> </a:t>
            </a:r>
            <a:r>
              <a:rPr lang="en-GB" sz="3600" dirty="0" err="1" smtClean="0">
                <a:solidFill>
                  <a:srgbClr val="C00000"/>
                </a:solidFill>
              </a:rPr>
              <a:t>Yaho</a:t>
            </a:r>
            <a:endParaRPr lang="en-GB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3536"/>
            <a:ext cx="8435280" cy="11430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rgbClr val="FFC000"/>
                </a:solidFill>
              </a:rPr>
              <a:t>Conclusion</a:t>
            </a:r>
            <a:endParaRPr lang="en-GB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Minimize our dependence on huge hardware and software systems </a:t>
            </a:r>
            <a:r>
              <a:rPr lang="en-GB" dirty="0" smtClean="0"/>
              <a:t>that </a:t>
            </a:r>
            <a:r>
              <a:rPr lang="en-GB" dirty="0" smtClean="0"/>
              <a:t>control robots and other devices</a:t>
            </a:r>
          </a:p>
          <a:p>
            <a:r>
              <a:rPr lang="en-GB" dirty="0" smtClean="0"/>
              <a:t>Military</a:t>
            </a:r>
          </a:p>
          <a:p>
            <a:r>
              <a:rPr lang="en-GB" dirty="0" smtClean="0"/>
              <a:t>Hospitals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Recommendations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Implementing ultrasonic sensors</a:t>
            </a:r>
          </a:p>
          <a:p>
            <a:endParaRPr lang="en-GB" dirty="0" smtClean="0"/>
          </a:p>
          <a:p>
            <a:r>
              <a:rPr lang="en-GB" dirty="0" smtClean="0"/>
              <a:t>Temperature sensors &amp; databases</a:t>
            </a:r>
          </a:p>
          <a:p>
            <a:endParaRPr lang="en-GB" dirty="0" smtClean="0"/>
          </a:p>
          <a:p>
            <a:r>
              <a:rPr lang="en-GB" dirty="0" smtClean="0"/>
              <a:t>Speech recognition implementation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What the project is about</a:t>
            </a:r>
            <a:endParaRPr lang="en-GB" sz="5400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James\Documents\GitHub\Gesture-Based-UI-Development\arduino_mo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80919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Purpose of the project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</a:t>
            </a:r>
            <a:r>
              <a:rPr lang="en-GB" sz="4000" dirty="0" smtClean="0"/>
              <a:t>nteract with robots</a:t>
            </a:r>
          </a:p>
          <a:p>
            <a:endParaRPr lang="en-GB" sz="4000" dirty="0" smtClean="0"/>
          </a:p>
          <a:p>
            <a:r>
              <a:rPr lang="en-GB" sz="4000" dirty="0" smtClean="0"/>
              <a:t>Learn to assemble e</a:t>
            </a:r>
            <a:r>
              <a:rPr lang="en-GB" sz="4000" dirty="0" smtClean="0"/>
              <a:t>lectronic components</a:t>
            </a:r>
          </a:p>
          <a:p>
            <a:endParaRPr lang="en-GB" sz="4000" dirty="0" smtClean="0"/>
          </a:p>
          <a:p>
            <a:r>
              <a:rPr lang="en-GB" sz="4000" dirty="0" smtClean="0"/>
              <a:t>Programming in C</a:t>
            </a:r>
            <a:endParaRPr lang="en-GB" sz="4000" dirty="0" smtClean="0"/>
          </a:p>
          <a:p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FFC000"/>
                </a:solidFill>
              </a:rPr>
              <a:t>Frustrations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Incompatible hardware resources – </a:t>
            </a:r>
            <a:r>
              <a:rPr lang="en-GB" dirty="0" err="1" smtClean="0"/>
              <a:t>Adafruit</a:t>
            </a:r>
            <a:r>
              <a:rPr lang="en-GB" dirty="0" smtClean="0"/>
              <a:t> </a:t>
            </a:r>
            <a:r>
              <a:rPr lang="en-GB" dirty="0" err="1" smtClean="0"/>
              <a:t>Motorshield</a:t>
            </a:r>
            <a:r>
              <a:rPr lang="en-GB" dirty="0" smtClean="0"/>
              <a:t> / Ultra-sonic sensors</a:t>
            </a:r>
          </a:p>
          <a:p>
            <a:endParaRPr lang="en-GB" dirty="0" smtClean="0"/>
          </a:p>
          <a:p>
            <a:r>
              <a:rPr lang="en-GB" dirty="0" smtClean="0"/>
              <a:t>Damaged </a:t>
            </a:r>
            <a:r>
              <a:rPr lang="en-GB" dirty="0" err="1" smtClean="0"/>
              <a:t>Arduino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Soldering of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6000" dirty="0" smtClean="0">
                <a:solidFill>
                  <a:srgbClr val="FFC000"/>
                </a:solidFill>
              </a:rPr>
              <a:t>Gestures Identified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Wave Out</a:t>
            </a:r>
          </a:p>
          <a:p>
            <a:endParaRPr lang="en-GB" sz="4000" dirty="0" smtClean="0"/>
          </a:p>
          <a:p>
            <a:r>
              <a:rPr lang="en-GB" sz="4000" dirty="0" smtClean="0"/>
              <a:t>Wave In</a:t>
            </a:r>
          </a:p>
          <a:p>
            <a:endParaRPr lang="en-GB" sz="4000" dirty="0" smtClean="0"/>
          </a:p>
          <a:p>
            <a:r>
              <a:rPr lang="en-GB" sz="4000" dirty="0" smtClean="0"/>
              <a:t>Fist</a:t>
            </a:r>
          </a:p>
          <a:p>
            <a:endParaRPr lang="en-GB" sz="4000" dirty="0" smtClean="0"/>
          </a:p>
          <a:p>
            <a:r>
              <a:rPr lang="en-GB" sz="4000" dirty="0" smtClean="0"/>
              <a:t>Fingers Spread</a:t>
            </a:r>
            <a:endParaRPr lang="en-GB" sz="4000" dirty="0"/>
          </a:p>
        </p:txBody>
      </p:sp>
      <p:pic>
        <p:nvPicPr>
          <p:cNvPr id="2051" name="Picture 3" descr="C:\Users\James\Documents\GMIT\2nd Semister\Gesture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800" dirty="0" smtClean="0">
                <a:solidFill>
                  <a:srgbClr val="FFC000"/>
                </a:solidFill>
              </a:rPr>
              <a:t>Hardware &amp; Software Used</a:t>
            </a:r>
            <a:endParaRPr lang="en-GB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/>
          </a:bodyPr>
          <a:lstStyle/>
          <a:p>
            <a:r>
              <a:rPr lang="en-GB" dirty="0" smtClean="0"/>
              <a:t>Robot truck with two DC Motors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Myo</a:t>
            </a:r>
            <a:r>
              <a:rPr lang="en-GB" dirty="0" smtClean="0"/>
              <a:t> Armband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Arduino</a:t>
            </a:r>
            <a:r>
              <a:rPr lang="en-GB" dirty="0" smtClean="0"/>
              <a:t> board</a:t>
            </a:r>
          </a:p>
          <a:p>
            <a:r>
              <a:rPr lang="en-GB" dirty="0" err="1" smtClean="0"/>
              <a:t>Adafruit</a:t>
            </a:r>
            <a:r>
              <a:rPr lang="en-GB" dirty="0" smtClean="0"/>
              <a:t> </a:t>
            </a:r>
            <a:r>
              <a:rPr lang="en-GB" dirty="0" err="1" smtClean="0"/>
              <a:t>Motorshield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Arduino</a:t>
            </a:r>
            <a:r>
              <a:rPr lang="en-GB" dirty="0" smtClean="0"/>
              <a:t> software/IDE</a:t>
            </a:r>
          </a:p>
          <a:p>
            <a:r>
              <a:rPr lang="en-GB" dirty="0" smtClean="0"/>
              <a:t>A bunch of LEDs.</a:t>
            </a:r>
          </a:p>
          <a:p>
            <a:r>
              <a:rPr lang="en-GB" dirty="0" smtClean="0"/>
              <a:t>A bread board</a:t>
            </a:r>
          </a:p>
          <a:p>
            <a:r>
              <a:rPr lang="en-GB" dirty="0" smtClean="0"/>
              <a:t>4v </a:t>
            </a:r>
            <a:r>
              <a:rPr lang="en-GB" dirty="0" err="1" smtClean="0"/>
              <a:t>battries</a:t>
            </a:r>
            <a:endParaRPr lang="en-GB" dirty="0" smtClean="0"/>
          </a:p>
          <a:p>
            <a:r>
              <a:rPr lang="en-GB" dirty="0" smtClean="0"/>
              <a:t>2.2k ohm Resistor</a:t>
            </a:r>
          </a:p>
          <a:p>
            <a:r>
              <a:rPr lang="en-GB" dirty="0" smtClean="0"/>
              <a:t>Microsoft Visual C++ Runtime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rgbClr val="FFC000"/>
                </a:solidFill>
              </a:rPr>
              <a:t>Switch(){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375052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GB" sz="9800" dirty="0" smtClean="0"/>
              <a:t>Wave-In </a:t>
            </a:r>
            <a:r>
              <a:rPr lang="en-GB" sz="9800" dirty="0" smtClean="0">
                <a:sym typeface="Wingdings" pitchFamily="2" charset="2"/>
              </a:rPr>
              <a:t> motors[Backward / Forward]</a:t>
            </a: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r>
              <a:rPr lang="en-GB" sz="9800" dirty="0" smtClean="0">
                <a:sym typeface="Wingdings" pitchFamily="2" charset="2"/>
              </a:rPr>
              <a:t>Wave-Out  motors[Forward / Backward]</a:t>
            </a: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r>
              <a:rPr lang="en-GB" sz="9800" dirty="0" smtClean="0">
                <a:sym typeface="Wingdings" pitchFamily="2" charset="2"/>
              </a:rPr>
              <a:t>Fist  motors[ Release / Release  </a:t>
            </a:r>
            <a:r>
              <a:rPr lang="en-GB" sz="9800" dirty="0" smtClean="0">
                <a:solidFill>
                  <a:srgbClr val="FF0000"/>
                </a:solidFill>
                <a:sym typeface="Wingdings" pitchFamily="2" charset="2"/>
              </a:rPr>
              <a:t>LED</a:t>
            </a:r>
            <a:r>
              <a:rPr lang="en-GB" sz="9800" dirty="0" smtClean="0">
                <a:sym typeface="Wingdings" pitchFamily="2" charset="2"/>
              </a:rPr>
              <a:t> stop] </a:t>
            </a:r>
          </a:p>
          <a:p>
            <a:pPr lvl="8">
              <a:buNone/>
            </a:pPr>
            <a:endParaRPr lang="en-GB" sz="8800" dirty="0" smtClean="0">
              <a:sym typeface="Wingdings" pitchFamily="2" charset="2"/>
            </a:endParaRP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r>
              <a:rPr lang="en-GB" sz="9800" dirty="0" smtClean="0">
                <a:sym typeface="Wingdings" pitchFamily="2" charset="2"/>
              </a:rPr>
              <a:t>Fingers Spread  motors[Forward / Forward]</a:t>
            </a:r>
            <a:endParaRPr lang="en-GB" sz="9800" dirty="0" smtClean="0"/>
          </a:p>
          <a:p>
            <a:endParaRPr lang="en-GB" sz="9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9200" dirty="0" smtClean="0">
                <a:solidFill>
                  <a:srgbClr val="FFC000"/>
                </a:solidFill>
              </a:rPr>
              <a:t>}</a:t>
            </a:r>
            <a:endParaRPr lang="en-GB" sz="19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Architecture</a:t>
            </a:r>
            <a:endParaRPr lang="en-GB" sz="5400" dirty="0">
              <a:solidFill>
                <a:srgbClr val="FFC000"/>
              </a:solidFill>
            </a:endParaRPr>
          </a:p>
        </p:txBody>
      </p:sp>
      <p:pic>
        <p:nvPicPr>
          <p:cNvPr id="3077" name="Picture 5" descr="C:\Users\James\Documents\GitHub\Gesture-Based-UI-Development\RobotUseCaseDiagra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88832" cy="4906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 Demo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gesture_based_UI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772816"/>
            <a:ext cx="7920880" cy="452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760</TotalTime>
  <Words>145</Words>
  <Application>Microsoft Office PowerPoint</Application>
  <PresentationFormat>On-screen Show (4:3)</PresentationFormat>
  <Paragraphs>67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Gesture Based UI</vt:lpstr>
      <vt:lpstr>What the project is about</vt:lpstr>
      <vt:lpstr>Purpose of the project</vt:lpstr>
      <vt:lpstr>Frustrations</vt:lpstr>
      <vt:lpstr> Gestures Identified</vt:lpstr>
      <vt:lpstr>Hardware &amp; Software Used</vt:lpstr>
      <vt:lpstr>Switch(){</vt:lpstr>
      <vt:lpstr>Architecture</vt:lpstr>
      <vt:lpstr>Video Demo</vt:lpstr>
      <vt:lpstr>Conclusion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</dc:title>
  <dc:creator>James</dc:creator>
  <cp:lastModifiedBy>James</cp:lastModifiedBy>
  <cp:revision>35</cp:revision>
  <dcterms:created xsi:type="dcterms:W3CDTF">2016-04-14T22:00:57Z</dcterms:created>
  <dcterms:modified xsi:type="dcterms:W3CDTF">2016-04-15T10:53:25Z</dcterms:modified>
</cp:coreProperties>
</file>