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12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LanSoft Programming</dc:creator>
  <cp:lastModifiedBy>JAMES WAINWRIGHT</cp:lastModifiedBy>
  <cp:revision>26</cp:revision>
  <dcterms:created xsi:type="dcterms:W3CDTF">2015-11-09T23:25:27Z</dcterms:created>
  <dcterms:modified xsi:type="dcterms:W3CDTF">2016-10-18T22:53:53Z</dcterms:modified>
</cp:coreProperties>
</file>