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6FB6C-60A3-93D8-764B-B400E365F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F13699-1F3F-6188-DBFC-009217CFD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B7079-FCDF-745A-BB7B-59E3E4508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1BDB-FF9B-43A4-893F-95B602E231E6}" type="datetimeFigureOut">
              <a:rPr lang="en-SG" smtClean="0"/>
              <a:t>3/3/2024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066F9-720B-506C-6232-FE1C834E3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0BE1F-8179-F798-B5AD-50B1AFE70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968E6-0993-413B-A149-8A4D4AA956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5075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D0B15-CEA0-21FE-3E3F-3B1B2D95F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C6C8F2-AF5D-66A6-C44E-1E0DC3A1E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060CE-27A3-1847-68D7-56BAF41BF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1BDB-FF9B-43A4-893F-95B602E231E6}" type="datetimeFigureOut">
              <a:rPr lang="en-SG" smtClean="0"/>
              <a:t>3/3/2024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36075-B970-E341-122B-A52996A08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DCDC1-AE99-0CAB-BF73-0A2B1C093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968E6-0993-413B-A149-8A4D4AA956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0165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B652D5-CE8A-69C1-CF49-F2D9847B49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21049A-2678-3204-68B6-EF0A163E9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A9538-CA97-8D5F-330D-435B1847D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1BDB-FF9B-43A4-893F-95B602E231E6}" type="datetimeFigureOut">
              <a:rPr lang="en-SG" smtClean="0"/>
              <a:t>3/3/2024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00BD7-E7A9-87E9-7C36-931254C3C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45075-A30C-356A-4788-DA7787BB2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968E6-0993-413B-A149-8A4D4AA956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6236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AEA00-77F4-2A64-2E30-8ED57BB50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A9E4E-AF6B-7413-59A3-39CEC3655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000FD-AAC2-7E97-8EA7-BF776BF8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1BDB-FF9B-43A4-893F-95B602E231E6}" type="datetimeFigureOut">
              <a:rPr lang="en-SG" smtClean="0"/>
              <a:t>3/3/2024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37BA2-DC84-08BF-6E52-C01D1751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E1B72-1FCF-6889-95E4-4284DE81C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968E6-0993-413B-A149-8A4D4AA956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799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09426-BA21-D721-BCAF-F543B7DAE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8E289-F779-53FB-04E5-E12492B59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DDA5B-5D9D-B27D-969A-37A672A90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1BDB-FF9B-43A4-893F-95B602E231E6}" type="datetimeFigureOut">
              <a:rPr lang="en-SG" smtClean="0"/>
              <a:t>3/3/2024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D0FF4-6F41-49CF-A4F3-52A9FF22B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49BFA-3105-B0FA-B115-F4BCC93B4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968E6-0993-413B-A149-8A4D4AA956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5976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FB588-B099-F84B-5F43-ECCD5EB9D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F0AC0-6078-1F40-48B8-A355E18E1D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33A53C-36C1-F471-B71F-3518AD5E9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121AC-4F4C-9A2A-1299-99C851824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1BDB-FF9B-43A4-893F-95B602E231E6}" type="datetimeFigureOut">
              <a:rPr lang="en-SG" smtClean="0"/>
              <a:t>3/3/2024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B5425-427E-3A10-C53B-0F5C9ED94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8C94F-0710-C237-D454-A0157CF6D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968E6-0993-413B-A149-8A4D4AA956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5415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700A3-1A77-4D5F-C785-F6B8FF8CF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74A08-3CBE-BC61-9BBC-3C18F259C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C6EF7-5203-3651-AF81-7BCE3481D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BABE53-2380-7A00-F854-2A4BD11D1E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1C4174-CB2F-1F6F-462E-0ACA8528FD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6ED276-408A-DB41-2F32-39F97197D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1BDB-FF9B-43A4-893F-95B602E231E6}" type="datetimeFigureOut">
              <a:rPr lang="en-SG" smtClean="0"/>
              <a:t>3/3/2024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A3B67F-2B88-CC55-2B6C-D722D1AD9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083B6E-1832-1A8B-A018-8255D1A00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968E6-0993-413B-A149-8A4D4AA956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3728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19B06-4E5D-DDC5-40D8-24768C48A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BC15C6-B91C-357E-697E-DB7E5D7F6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1BDB-FF9B-43A4-893F-95B602E231E6}" type="datetimeFigureOut">
              <a:rPr lang="en-SG" smtClean="0"/>
              <a:t>3/3/2024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FE3E1-A54B-B3D2-92D1-D51730A67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7A3EFA-B845-36EB-2F75-32A1FC75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968E6-0993-413B-A149-8A4D4AA956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990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76720E-7BA6-E531-9C85-DF2F82C58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1BDB-FF9B-43A4-893F-95B602E231E6}" type="datetimeFigureOut">
              <a:rPr lang="en-SG" smtClean="0"/>
              <a:t>3/3/2024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B726DC-836A-0B54-F5FB-BCAB8C615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4A010-8E67-9153-D214-109EFF8BF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968E6-0993-413B-A149-8A4D4AA956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1442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EA8DD-E4F9-3F89-56C0-644C9756A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6969F-89AC-650A-2570-F9CF3B562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52B6AE-BE28-72C9-35B9-881F338C7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3CFEB-5FD9-1E10-0293-398D797AC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1BDB-FF9B-43A4-893F-95B602E231E6}" type="datetimeFigureOut">
              <a:rPr lang="en-SG" smtClean="0"/>
              <a:t>3/3/2024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E0BF3-EEC0-C41F-85B5-E00824EA9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D962D-811A-3095-085F-1E59EE080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968E6-0993-413B-A149-8A4D4AA956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1025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C30E1-A254-AB1B-8862-AFDA4F6FD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40CB8E-809D-236B-40F5-77692D5397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0141DC-87D6-453F-4C4C-51C0DEA38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9C0F6-8672-EB2B-CD9C-9627715F2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1BDB-FF9B-43A4-893F-95B602E231E6}" type="datetimeFigureOut">
              <a:rPr lang="en-SG" smtClean="0"/>
              <a:t>3/3/2024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D3C20-32C3-3B6F-A2C8-D13291E00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90BC3-B647-0454-7980-9B034DA0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968E6-0993-413B-A149-8A4D4AA956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799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38CABE-BE47-7F1F-CC34-B954AB804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D26BE-8D5E-62C5-51F6-3ECC1347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DCCB1-7706-45E5-B28F-4BD706C138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3F1BDB-FF9B-43A4-893F-95B602E231E6}" type="datetimeFigureOut">
              <a:rPr lang="en-SG" smtClean="0"/>
              <a:t>3/3/2024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56688-E106-B4C7-AFB0-4E3DF660D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8039D-FBE4-E711-1B24-DBA2739429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A968E6-0993-413B-A149-8A4D4AA956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7763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amesongjingwen@u.nus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F1927-8EC4-F716-A2B3-342E7D2E5F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Instructions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441A54-A762-F06B-F366-D1B0B1C36A07}"/>
              </a:ext>
            </a:extLst>
          </p:cNvPr>
          <p:cNvSpPr txBox="1"/>
          <p:nvPr/>
        </p:nvSpPr>
        <p:spPr>
          <a:xfrm>
            <a:off x="4070990" y="3761117"/>
            <a:ext cx="4050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Contact: </a:t>
            </a:r>
            <a:r>
              <a:rPr lang="en-SG" dirty="0">
                <a:hlinkClick r:id="rId2"/>
              </a:rPr>
              <a:t>jamesongjingwen@u.nus.edu</a:t>
            </a:r>
            <a:br>
              <a:rPr lang="en-SG" dirty="0"/>
            </a:br>
            <a:r>
              <a:rPr lang="en-SG" dirty="0"/>
              <a:t>Number: +65 9116 8824</a:t>
            </a:r>
          </a:p>
        </p:txBody>
      </p:sp>
    </p:spTree>
    <p:extLst>
      <p:ext uri="{BB962C8B-B14F-4D97-AF65-F5344CB8AC3E}">
        <p14:creationId xmlns:p14="http://schemas.microsoft.com/office/powerpoint/2010/main" val="999840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77C39-3EE6-228D-861E-104A59055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Download Files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0080A9-D072-E6A0-CB5F-086C84F97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706007" cy="25244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437BB5-C6BC-F6D5-A0FE-634C40E40231}"/>
              </a:ext>
            </a:extLst>
          </p:cNvPr>
          <p:cNvSpPr txBox="1"/>
          <p:nvPr/>
        </p:nvSpPr>
        <p:spPr>
          <a:xfrm>
            <a:off x="838200" y="4520981"/>
            <a:ext cx="594028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There are 3 files in my repository. </a:t>
            </a:r>
            <a:br>
              <a:rPr lang="en-SG" sz="1400" dirty="0"/>
            </a:br>
            <a:r>
              <a:rPr lang="en-SG" sz="1400" dirty="0"/>
              <a:t>Summary.docx represents the unstructured dataset about my background.</a:t>
            </a:r>
            <a:br>
              <a:rPr lang="en-SG" sz="1400" dirty="0"/>
            </a:br>
            <a:r>
              <a:rPr lang="en-SG" sz="1400" dirty="0"/>
              <a:t>app.py represents the python codes. </a:t>
            </a:r>
            <a:br>
              <a:rPr lang="en-SG" sz="1400" dirty="0"/>
            </a:br>
            <a:r>
              <a:rPr lang="en-SG" sz="1400" dirty="0"/>
              <a:t>chat.html represents the html codes. </a:t>
            </a:r>
          </a:p>
          <a:p>
            <a:r>
              <a:rPr lang="en-SG" sz="1400" dirty="0"/>
              <a:t>Please download them.</a:t>
            </a:r>
          </a:p>
        </p:txBody>
      </p:sp>
    </p:spTree>
    <p:extLst>
      <p:ext uri="{BB962C8B-B14F-4D97-AF65-F5344CB8AC3E}">
        <p14:creationId xmlns:p14="http://schemas.microsoft.com/office/powerpoint/2010/main" val="3488246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6CFB5-FF22-AC90-5C3D-DB8C62FA6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Save the files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6725B3-8B4F-9C8D-A8E0-E49F4018B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4845"/>
            <a:ext cx="4467045" cy="23933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6856F5-7730-DE70-E56D-60B2830D04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493"/>
          <a:stretch/>
        </p:blipFill>
        <p:spPr>
          <a:xfrm>
            <a:off x="838200" y="4299892"/>
            <a:ext cx="2969943" cy="239498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53D4F8-7C43-F62C-6736-1A330301ED7E}"/>
              </a:ext>
            </a:extLst>
          </p:cNvPr>
          <p:cNvCxnSpPr>
            <a:cxnSpLocks/>
          </p:cNvCxnSpPr>
          <p:nvPr/>
        </p:nvCxnSpPr>
        <p:spPr>
          <a:xfrm>
            <a:off x="2518913" y="3355675"/>
            <a:ext cx="0" cy="20617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0D3977E-3532-1120-C5C6-FD4366CA3AAF}"/>
              </a:ext>
            </a:extLst>
          </p:cNvPr>
          <p:cNvSpPr txBox="1"/>
          <p:nvPr/>
        </p:nvSpPr>
        <p:spPr>
          <a:xfrm>
            <a:off x="5710687" y="1454845"/>
            <a:ext cx="6167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Please create a folder and name it ‘SAP Project’.</a:t>
            </a:r>
            <a:br>
              <a:rPr lang="en-SG" sz="1400" dirty="0"/>
            </a:br>
            <a:r>
              <a:rPr lang="en-SG" sz="1400" dirty="0"/>
              <a:t>Save ‘app.py’ and ‘Summary.docx’ under ‘SAP Project’ folder.</a:t>
            </a:r>
          </a:p>
          <a:p>
            <a:r>
              <a:rPr lang="en-SG" sz="1400" dirty="0"/>
              <a:t>Create another folder and name it ‘templates’ under ‘SAP Project’ folder.</a:t>
            </a:r>
            <a:br>
              <a:rPr lang="en-SG" sz="1400" dirty="0"/>
            </a:br>
            <a:r>
              <a:rPr lang="en-SG" sz="1400" dirty="0"/>
              <a:t>Save ‘chat.html’ under ‘templates’ folder.</a:t>
            </a:r>
          </a:p>
        </p:txBody>
      </p:sp>
    </p:spTree>
    <p:extLst>
      <p:ext uri="{BB962C8B-B14F-4D97-AF65-F5344CB8AC3E}">
        <p14:creationId xmlns:p14="http://schemas.microsoft.com/office/powerpoint/2010/main" val="1558993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3197D-48FE-AFF7-12CB-C1462C5C5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Use Visual Studio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826AB9-AA4F-7022-EBD0-200AEB97B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0334"/>
            <a:ext cx="6493979" cy="24633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A54A96-9557-6C90-ED5C-E01954FBEECF}"/>
              </a:ext>
            </a:extLst>
          </p:cNvPr>
          <p:cNvSpPr txBox="1"/>
          <p:nvPr/>
        </p:nvSpPr>
        <p:spPr>
          <a:xfrm>
            <a:off x="838200" y="4546121"/>
            <a:ext cx="4557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Use Visual Studio Code and open ‘app.py’. </a:t>
            </a:r>
            <a:br>
              <a:rPr lang="en-SG" sz="1400" dirty="0"/>
            </a:br>
            <a:r>
              <a:rPr lang="en-SG" sz="1400" dirty="0"/>
              <a:t>You can do this by File &gt; Open File &gt; SAP Project &gt; app.py</a:t>
            </a:r>
          </a:p>
        </p:txBody>
      </p:sp>
    </p:spTree>
    <p:extLst>
      <p:ext uri="{BB962C8B-B14F-4D97-AF65-F5344CB8AC3E}">
        <p14:creationId xmlns:p14="http://schemas.microsoft.com/office/powerpoint/2010/main" val="2384223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6588B-4020-537B-8CA8-99BD4EB16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Key in your OpenAI API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2D49D8-5620-651A-EEAA-F77EDD83C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0334"/>
            <a:ext cx="6493979" cy="2463312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52D0118-9DB0-298D-616D-B5C0FBD8B20D}"/>
              </a:ext>
            </a:extLst>
          </p:cNvPr>
          <p:cNvSpPr/>
          <p:nvPr/>
        </p:nvSpPr>
        <p:spPr>
          <a:xfrm>
            <a:off x="3355676" y="2795897"/>
            <a:ext cx="1785668" cy="5003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5F9EA56-A295-C1E4-903B-93F9062E84C6}"/>
              </a:ext>
            </a:extLst>
          </p:cNvPr>
          <p:cNvCxnSpPr>
            <a:stCxn id="5" idx="4"/>
          </p:cNvCxnSpPr>
          <p:nvPr/>
        </p:nvCxnSpPr>
        <p:spPr>
          <a:xfrm flipH="1">
            <a:off x="3700732" y="3296230"/>
            <a:ext cx="547778" cy="13016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92FFD3E-502D-AA5F-4311-13C67A320A48}"/>
              </a:ext>
            </a:extLst>
          </p:cNvPr>
          <p:cNvSpPr txBox="1"/>
          <p:nvPr/>
        </p:nvSpPr>
        <p:spPr>
          <a:xfrm>
            <a:off x="948906" y="4779034"/>
            <a:ext cx="698652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As individual APIs are confidential to share, I did not put it in my codes. </a:t>
            </a:r>
          </a:p>
          <a:p>
            <a:r>
              <a:rPr lang="en-SG" sz="1400" dirty="0"/>
              <a:t>Therefore, you will need to put in your own OpenAI API key in the code &lt;</a:t>
            </a:r>
            <a:r>
              <a:rPr lang="en-SG" sz="1400" dirty="0" err="1"/>
              <a:t>api_key</a:t>
            </a:r>
            <a:r>
              <a:rPr lang="en-SG" sz="1400" dirty="0"/>
              <a:t> = ‘’&gt;</a:t>
            </a:r>
            <a:br>
              <a:rPr lang="en-SG" sz="1400" dirty="0"/>
            </a:br>
            <a:br>
              <a:rPr lang="en-SG" sz="1400" dirty="0"/>
            </a:br>
            <a:r>
              <a:rPr lang="en-SG" sz="1400" i="1" dirty="0"/>
              <a:t>Please contact me if yours do not work and I will send you my temporary API Key instead.</a:t>
            </a:r>
            <a:br>
              <a:rPr lang="en-SG" sz="1400" i="1" dirty="0"/>
            </a:br>
            <a:r>
              <a:rPr lang="en-SG" sz="1400" i="1" dirty="0"/>
              <a:t>My contact can be found on slide 1.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3693762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FE5E2-D3D8-5FF3-88B9-C728D0CE7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Change the data file directory in the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628E64-7D5E-234C-3AB0-64BFBF937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026" y="1503800"/>
            <a:ext cx="4996563" cy="256786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84FDB7F-E9A7-F92B-C08C-3492E7C20E3D}"/>
              </a:ext>
            </a:extLst>
          </p:cNvPr>
          <p:cNvSpPr/>
          <p:nvPr/>
        </p:nvSpPr>
        <p:spPr>
          <a:xfrm>
            <a:off x="1190445" y="2787734"/>
            <a:ext cx="4088921" cy="2315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D088AE4-7D17-1ABC-DCCD-51F936EC7BB9}"/>
              </a:ext>
            </a:extLst>
          </p:cNvPr>
          <p:cNvCxnSpPr>
            <a:stCxn id="6" idx="4"/>
          </p:cNvCxnSpPr>
          <p:nvPr/>
        </p:nvCxnSpPr>
        <p:spPr>
          <a:xfrm flipH="1">
            <a:off x="2760453" y="3019245"/>
            <a:ext cx="474453" cy="17425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F8699EF-6073-0E50-E386-9871EB1489DF}"/>
              </a:ext>
            </a:extLst>
          </p:cNvPr>
          <p:cNvSpPr txBox="1"/>
          <p:nvPr/>
        </p:nvSpPr>
        <p:spPr>
          <a:xfrm>
            <a:off x="948906" y="4779034"/>
            <a:ext cx="6837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This </a:t>
            </a:r>
            <a:r>
              <a:rPr lang="en-SG" sz="1400" dirty="0" err="1"/>
              <a:t>file_path</a:t>
            </a:r>
            <a:r>
              <a:rPr lang="en-SG" sz="1400" dirty="0"/>
              <a:t> will read your raw unstructured data that is saved under ‘Summary.docx’.</a:t>
            </a:r>
            <a:br>
              <a:rPr lang="en-SG" sz="1400" dirty="0"/>
            </a:br>
            <a:r>
              <a:rPr lang="en-SG" sz="1400" dirty="0"/>
              <a:t>Please change the directory to the directory that you saved the ‘Summary.docx’ at. </a:t>
            </a:r>
          </a:p>
        </p:txBody>
      </p:sp>
    </p:spTree>
    <p:extLst>
      <p:ext uri="{BB962C8B-B14F-4D97-AF65-F5344CB8AC3E}">
        <p14:creationId xmlns:p14="http://schemas.microsoft.com/office/powerpoint/2010/main" val="1525775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90D71-E51D-566A-A66A-25C2547F8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Run Command Prompt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4F74E4-D0A6-549C-E82D-5250E82BB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6" y="2876251"/>
            <a:ext cx="6587413" cy="14140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453AE7-5593-6825-DBCB-66647E6F4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716" y="1377575"/>
            <a:ext cx="6587413" cy="13270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C95B35-AC74-8DE6-2D00-0A5B2552AB0C}"/>
              </a:ext>
            </a:extLst>
          </p:cNvPr>
          <p:cNvSpPr txBox="1"/>
          <p:nvPr/>
        </p:nvSpPr>
        <p:spPr>
          <a:xfrm>
            <a:off x="7837714" y="1887229"/>
            <a:ext cx="2466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Open your command prompt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D13E7B-0510-36D5-38AF-9A4871306F05}"/>
              </a:ext>
            </a:extLst>
          </p:cNvPr>
          <p:cNvSpPr txBox="1"/>
          <p:nvPr/>
        </p:nvSpPr>
        <p:spPr>
          <a:xfrm>
            <a:off x="979716" y="4940559"/>
            <a:ext cx="991348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Located where you saved your ‘app.py’. </a:t>
            </a:r>
            <a:br>
              <a:rPr lang="en-SG" sz="1400" dirty="0"/>
            </a:br>
            <a:r>
              <a:rPr lang="en-SG" sz="1400" dirty="0"/>
              <a:t>This can be done by right click ‘app.py’ &gt; click properties &gt; copy the directory under Locate.</a:t>
            </a:r>
            <a:br>
              <a:rPr lang="en-SG" sz="1400" dirty="0"/>
            </a:br>
            <a:r>
              <a:rPr lang="en-SG" sz="1400" dirty="0"/>
              <a:t>In my case is this: C:\Users\theja\OneDrive\Desktop\MSBA\MSBA Course\Semester 2\SAP Test\VS</a:t>
            </a:r>
            <a:br>
              <a:rPr lang="en-SG" sz="1400" dirty="0"/>
            </a:br>
            <a:br>
              <a:rPr lang="en-SG" sz="1400" dirty="0"/>
            </a:br>
            <a:r>
              <a:rPr lang="en-SG" sz="1400" dirty="0"/>
              <a:t>Go back to command prompt and type cd and C:\Users\theja\OneDrive\Desktop\MSBA\MSBA Course\Semester 2\SAP Test\VS</a:t>
            </a:r>
            <a:br>
              <a:rPr lang="en-SG" sz="1400" dirty="0"/>
            </a:br>
            <a:r>
              <a:rPr lang="en-SG" sz="1400" dirty="0">
                <a:solidFill>
                  <a:srgbClr val="FF0000"/>
                </a:solidFill>
              </a:rPr>
              <a:t>cd C:\Users\theja\OneDrive\Desktop\MSBA\MSBA Course\Semester 2\SAP Test\VS</a:t>
            </a:r>
            <a:br>
              <a:rPr lang="en-SG" sz="1400" dirty="0"/>
            </a:br>
            <a:endParaRPr lang="en-SG" sz="1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3B93E0-6318-0158-F5B1-DD9238EEC386}"/>
              </a:ext>
            </a:extLst>
          </p:cNvPr>
          <p:cNvCxnSpPr>
            <a:cxnSpLocks/>
          </p:cNvCxnSpPr>
          <p:nvPr/>
        </p:nvCxnSpPr>
        <p:spPr>
          <a:xfrm flipH="1">
            <a:off x="362309" y="3704026"/>
            <a:ext cx="61740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E711915-ADA2-FA27-C3F6-3E3E6A44B945}"/>
              </a:ext>
            </a:extLst>
          </p:cNvPr>
          <p:cNvCxnSpPr/>
          <p:nvPr/>
        </p:nvCxnSpPr>
        <p:spPr>
          <a:xfrm>
            <a:off x="362309" y="3704026"/>
            <a:ext cx="0" cy="24638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8E9967-EC4B-2F6B-1092-195F75C17595}"/>
              </a:ext>
            </a:extLst>
          </p:cNvPr>
          <p:cNvCxnSpPr/>
          <p:nvPr/>
        </p:nvCxnSpPr>
        <p:spPr>
          <a:xfrm>
            <a:off x="362309" y="6167887"/>
            <a:ext cx="61740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220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23C10-945D-5541-63C5-146564CA5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Get your local </a:t>
            </a:r>
            <a:r>
              <a:rPr lang="en-SG"/>
              <a:t>server link 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65332B-CE90-07F7-AD3A-1F42A3E40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754483" cy="22038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9E0DD4-5086-8CBD-D08A-F5B38536B924}"/>
              </a:ext>
            </a:extLst>
          </p:cNvPr>
          <p:cNvSpPr txBox="1"/>
          <p:nvPr/>
        </p:nvSpPr>
        <p:spPr>
          <a:xfrm>
            <a:off x="838200" y="4502989"/>
            <a:ext cx="86444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Next, type </a:t>
            </a:r>
            <a:r>
              <a:rPr lang="en-SG" sz="1400" dirty="0">
                <a:solidFill>
                  <a:srgbClr val="FF0000"/>
                </a:solidFill>
              </a:rPr>
              <a:t>python app.py</a:t>
            </a:r>
            <a:r>
              <a:rPr lang="en-SG" sz="1400" dirty="0"/>
              <a:t> on the command prompt.</a:t>
            </a:r>
            <a:br>
              <a:rPr lang="en-SG" sz="1400" dirty="0"/>
            </a:br>
            <a:r>
              <a:rPr lang="en-SG" sz="1400" dirty="0"/>
              <a:t>A local server link should appear. In this case, mine is </a:t>
            </a:r>
            <a:r>
              <a:rPr lang="en-SG" sz="1400" dirty="0">
                <a:solidFill>
                  <a:srgbClr val="FF0000"/>
                </a:solidFill>
              </a:rPr>
              <a:t>http://127.0.0.1:5000/</a:t>
            </a:r>
            <a:br>
              <a:rPr lang="en-SG" sz="1400" dirty="0">
                <a:solidFill>
                  <a:srgbClr val="FF0000"/>
                </a:solidFill>
              </a:rPr>
            </a:br>
            <a:r>
              <a:rPr lang="en-SG" sz="1400" dirty="0" err="1"/>
              <a:t>Ctrl+click</a:t>
            </a:r>
            <a:r>
              <a:rPr lang="en-SG" sz="1400" dirty="0"/>
              <a:t> on the local server link and it should redirect you to a web address page that showcase the interface.</a:t>
            </a:r>
            <a:endParaRPr lang="en-SG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269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24C4A-C517-654C-EAB0-668D638AC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Interface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940E08-AFC0-3AF0-1CE0-649999D45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815" y="1785668"/>
            <a:ext cx="6225203" cy="36662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8C79F3-85AD-C65B-4FEF-C686E271387B}"/>
              </a:ext>
            </a:extLst>
          </p:cNvPr>
          <p:cNvSpPr txBox="1"/>
          <p:nvPr/>
        </p:nvSpPr>
        <p:spPr>
          <a:xfrm>
            <a:off x="3085815" y="5719320"/>
            <a:ext cx="6308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This is a screenshot of the chat interface where users can enter prompts and the chat bot will provide responses based on my background. </a:t>
            </a:r>
          </a:p>
        </p:txBody>
      </p:sp>
    </p:spTree>
    <p:extLst>
      <p:ext uri="{BB962C8B-B14F-4D97-AF65-F5344CB8AC3E}">
        <p14:creationId xmlns:p14="http://schemas.microsoft.com/office/powerpoint/2010/main" val="4275720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489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Instructions</vt:lpstr>
      <vt:lpstr>Download Files </vt:lpstr>
      <vt:lpstr>Save the files</vt:lpstr>
      <vt:lpstr>Use Visual Studio Code</vt:lpstr>
      <vt:lpstr>Key in your OpenAI API</vt:lpstr>
      <vt:lpstr>Change the data file directory in the code</vt:lpstr>
      <vt:lpstr>Run Command Prompt</vt:lpstr>
      <vt:lpstr>Get your local server link </vt:lpstr>
      <vt:lpstr>Interface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</dc:title>
  <dc:creator>James Ong</dc:creator>
  <cp:lastModifiedBy>James Ong</cp:lastModifiedBy>
  <cp:revision>6</cp:revision>
  <dcterms:created xsi:type="dcterms:W3CDTF">2024-03-03T14:56:34Z</dcterms:created>
  <dcterms:modified xsi:type="dcterms:W3CDTF">2024-03-03T15:34:41Z</dcterms:modified>
</cp:coreProperties>
</file>