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9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68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3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9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F691-E959-4260-BCAA-F3F15615AE81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5E01DB-926D-469D-AABB-B6CA049A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Chrono Timer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1: SSJN</a:t>
            </a:r>
          </a:p>
          <a:p>
            <a:r>
              <a:rPr lang="en-US" dirty="0"/>
              <a:t>Sam, Shaun, Jess, Nate</a:t>
            </a:r>
          </a:p>
        </p:txBody>
      </p:sp>
    </p:spTree>
    <p:extLst>
      <p:ext uri="{BB962C8B-B14F-4D97-AF65-F5344CB8AC3E}">
        <p14:creationId xmlns:p14="http://schemas.microsoft.com/office/powerpoint/2010/main" val="20965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Features: Sprint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2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9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7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  <a:p>
            <a:r>
              <a:rPr lang="en-US" dirty="0"/>
              <a:t>Domain Model</a:t>
            </a:r>
          </a:p>
          <a:p>
            <a:r>
              <a:rPr lang="en-US" dirty="0"/>
              <a:t>Sprint Designs and Challenges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Design: 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Design: Sprint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1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Plan: Sprint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1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78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Chrono Timer</vt:lpstr>
      <vt:lpstr>Overview</vt:lpstr>
      <vt:lpstr>Use Case</vt:lpstr>
      <vt:lpstr>Domain Model</vt:lpstr>
      <vt:lpstr>Initial Design: Sprint 1</vt:lpstr>
      <vt:lpstr>Sprint 1 Challenges</vt:lpstr>
      <vt:lpstr>Rethinking Design: Sprint 2</vt:lpstr>
      <vt:lpstr>Sprint 2 Challenges</vt:lpstr>
      <vt:lpstr>Working Plan: Sprint 3</vt:lpstr>
      <vt:lpstr>Sprint 3 Challenges</vt:lpstr>
      <vt:lpstr>Adding Features: Sprint 4</vt:lpstr>
      <vt:lpstr>Sprint 4 Challenges</vt:lpstr>
      <vt:lpstr>Final Design</vt:lpstr>
      <vt:lpstr>Test Plan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Chrono Timer</dc:title>
  <dc:creator>Jessica Andreas</dc:creator>
  <cp:lastModifiedBy>Jessica Andreas</cp:lastModifiedBy>
  <cp:revision>3</cp:revision>
  <dcterms:created xsi:type="dcterms:W3CDTF">2016-04-26T16:20:34Z</dcterms:created>
  <dcterms:modified xsi:type="dcterms:W3CDTF">2016-04-26T16:29:47Z</dcterms:modified>
</cp:coreProperties>
</file>