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94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68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Chrono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SSJN</a:t>
            </a:r>
          </a:p>
          <a:p>
            <a:r>
              <a:rPr lang="en-US" dirty="0"/>
              <a:t>Sam, Shaun, Jess, Nate</a:t>
            </a:r>
          </a:p>
        </p:txBody>
      </p:sp>
    </p:spTree>
    <p:extLst>
      <p:ext uri="{BB962C8B-B14F-4D97-AF65-F5344CB8AC3E}">
        <p14:creationId xmlns:p14="http://schemas.microsoft.com/office/powerpoint/2010/main" val="20965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0"/>
          <a:stretch/>
        </p:blipFill>
        <p:spPr>
          <a:xfrm>
            <a:off x="1241720" y="328246"/>
            <a:ext cx="8400639" cy="6248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14322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/>
              <a:t>Initial Design: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0782"/>
            <a:ext cx="8596668" cy="3880773"/>
          </a:xfrm>
        </p:spPr>
        <p:txBody>
          <a:bodyPr/>
          <a:lstStyle/>
          <a:p>
            <a:r>
              <a:rPr lang="en-US" sz="2000" dirty="0"/>
              <a:t>Requirements: Basic functionality, IND race, IND special cases</a:t>
            </a:r>
          </a:p>
          <a:p>
            <a:endParaRPr lang="en-US" sz="2000" dirty="0"/>
          </a:p>
          <a:p>
            <a:r>
              <a:rPr lang="en-US" sz="2000" dirty="0"/>
              <a:t>Approach: Build skeleton of entire project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Scaled too large too fast</a:t>
            </a:r>
          </a:p>
          <a:p>
            <a:pPr lvl="1"/>
            <a:r>
              <a:rPr lang="en-US" sz="1800" dirty="0"/>
              <a:t>Confusion on purposes and interaction of different classes</a:t>
            </a:r>
          </a:p>
          <a:p>
            <a:pPr lvl="1"/>
            <a:r>
              <a:rPr lang="en-US" sz="1800" dirty="0"/>
              <a:t>Debate on which class had control/access/ownership of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en-US" dirty="0"/>
              <a:t>Rethinking Design: Sprint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1651"/>
            <a:ext cx="8596668" cy="3880773"/>
          </a:xfrm>
        </p:spPr>
        <p:txBody>
          <a:bodyPr/>
          <a:lstStyle/>
          <a:p>
            <a:r>
              <a:rPr lang="en-US" sz="2000" dirty="0"/>
              <a:t>Requirements: PARIND, USB</a:t>
            </a:r>
          </a:p>
          <a:p>
            <a:endParaRPr lang="en-US" sz="2000" dirty="0"/>
          </a:p>
          <a:p>
            <a:r>
              <a:rPr lang="en-US" sz="2000" dirty="0"/>
              <a:t>Approach: Focused in fixes and only Sprint 2 updates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Clear domain model to reference</a:t>
            </a:r>
          </a:p>
          <a:p>
            <a:pPr lvl="1"/>
            <a:r>
              <a:rPr lang="en-US" sz="1800" dirty="0"/>
              <a:t>Driver Class</a:t>
            </a:r>
          </a:p>
        </p:txBody>
      </p:sp>
    </p:spTree>
    <p:extLst>
      <p:ext uri="{BB962C8B-B14F-4D97-AF65-F5344CB8AC3E}">
        <p14:creationId xmlns:p14="http://schemas.microsoft.com/office/powerpoint/2010/main" val="25783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Plan: Sprint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GUI, GRP, </a:t>
            </a:r>
          </a:p>
          <a:p>
            <a:endParaRPr lang="en-US" sz="2000" dirty="0"/>
          </a:p>
          <a:p>
            <a:r>
              <a:rPr lang="en-US" sz="2000" dirty="0"/>
              <a:t>Approach: Divided members between GUI and functionality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Function menu in GUI</a:t>
            </a:r>
          </a:p>
          <a:p>
            <a:pPr lvl="1"/>
            <a:r>
              <a:rPr lang="en-US" sz="1800" dirty="0"/>
              <a:t>Sensor connect-disconnect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Features: Sprint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PARGRP, web server, </a:t>
            </a:r>
          </a:p>
          <a:p>
            <a:endParaRPr lang="en-US" sz="2000" dirty="0"/>
          </a:p>
          <a:p>
            <a:r>
              <a:rPr lang="en-US" sz="2000" dirty="0"/>
              <a:t>Approach: 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Timeframe</a:t>
            </a:r>
          </a:p>
          <a:p>
            <a:pPr lvl="1"/>
            <a:r>
              <a:rPr lang="en-US" sz="1800" dirty="0"/>
              <a:t>Bug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functionality</a:t>
            </a:r>
          </a:p>
          <a:p>
            <a:r>
              <a:rPr lang="en-US" dirty="0"/>
              <a:t>Each run</a:t>
            </a:r>
          </a:p>
          <a:p>
            <a:r>
              <a:rPr lang="en-US" dirty="0"/>
              <a:t>Unique cases</a:t>
            </a:r>
          </a:p>
        </p:txBody>
      </p:sp>
    </p:spTree>
    <p:extLst>
      <p:ext uri="{BB962C8B-B14F-4D97-AF65-F5344CB8AC3E}">
        <p14:creationId xmlns:p14="http://schemas.microsoft.com/office/powerpoint/2010/main" val="3709939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171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Chrono Timer</vt:lpstr>
      <vt:lpstr>Overview</vt:lpstr>
      <vt:lpstr>Use Case</vt:lpstr>
      <vt:lpstr>Domain Model</vt:lpstr>
      <vt:lpstr>Initial Design: Sprint 1</vt:lpstr>
      <vt:lpstr>Rethinking Design: Sprint 2</vt:lpstr>
      <vt:lpstr>Working Plan: Sprint 3</vt:lpstr>
      <vt:lpstr>Adding Features: Sprint 4</vt:lpstr>
      <vt:lpstr>Test Plan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 Timer</dc:title>
  <dc:creator>Jessica Andreas</dc:creator>
  <cp:lastModifiedBy>Jessica Andreas</cp:lastModifiedBy>
  <cp:revision>13</cp:revision>
  <dcterms:created xsi:type="dcterms:W3CDTF">2016-04-26T16:20:34Z</dcterms:created>
  <dcterms:modified xsi:type="dcterms:W3CDTF">2016-04-28T17:16:23Z</dcterms:modified>
</cp:coreProperties>
</file>