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race type</a:t>
            </a:r>
          </a:p>
          <a:p>
            <a:r>
              <a:rPr lang="en-US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3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Case</a:t>
            </a:r>
          </a:p>
          <a:p>
            <a:r>
              <a:rPr lang="en-US" sz="2000" dirty="0"/>
              <a:t>Domain Model</a:t>
            </a:r>
          </a:p>
          <a:p>
            <a:r>
              <a:rPr lang="en-US" sz="2000" dirty="0"/>
              <a:t>Sprint Designs and Challenges</a:t>
            </a:r>
          </a:p>
          <a:p>
            <a:r>
              <a:rPr lang="en-US" sz="2000" dirty="0"/>
              <a:t>Test Plan</a:t>
            </a:r>
          </a:p>
          <a:p>
            <a:r>
              <a:rPr lang="en-US" sz="2000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1113" r="1319" b="2035"/>
          <a:stretch/>
        </p:blipFill>
        <p:spPr>
          <a:xfrm>
            <a:off x="2198078" y="561352"/>
            <a:ext cx="7728438" cy="5980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782"/>
            <a:ext cx="8596668" cy="3880773"/>
          </a:xfrm>
        </p:spPr>
        <p:txBody>
          <a:bodyPr/>
          <a:lstStyle/>
          <a:p>
            <a:r>
              <a:rPr lang="en-US" sz="2000" dirty="0"/>
              <a:t>Requirements: Basic functionality, IND race, IND special cases</a:t>
            </a:r>
          </a:p>
          <a:p>
            <a:endParaRPr lang="en-US" sz="2000" dirty="0"/>
          </a:p>
          <a:p>
            <a:r>
              <a:rPr lang="en-US" sz="2000" dirty="0"/>
              <a:t>Approach: Build skeleton of entire project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Scaled too large too fast</a:t>
            </a:r>
          </a:p>
          <a:p>
            <a:pPr lvl="1"/>
            <a:r>
              <a:rPr lang="en-US" sz="1800" dirty="0"/>
              <a:t>Confusion on purposes and interaction of different classes</a:t>
            </a:r>
          </a:p>
          <a:p>
            <a:pPr lvl="1"/>
            <a:r>
              <a:rPr lang="en-US" sz="1800" dirty="0"/>
              <a:t>Debate on which class had control/access/ownership of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1651"/>
            <a:ext cx="8596668" cy="3880773"/>
          </a:xfrm>
        </p:spPr>
        <p:txBody>
          <a:bodyPr/>
          <a:lstStyle/>
          <a:p>
            <a:r>
              <a:rPr lang="en-US" sz="2000" dirty="0"/>
              <a:t>Requirements: PARIND, USB export</a:t>
            </a:r>
          </a:p>
          <a:p>
            <a:endParaRPr lang="en-US" sz="2000" dirty="0"/>
          </a:p>
          <a:p>
            <a:r>
              <a:rPr lang="en-US" sz="2000" dirty="0"/>
              <a:t>Approach: Focused in fixing structure and only Sprint 2 updates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Clear domain model to reference</a:t>
            </a:r>
          </a:p>
          <a:p>
            <a:pPr lvl="1"/>
            <a:r>
              <a:rPr lang="en-US" sz="1800" dirty="0"/>
              <a:t>What went into Driver class and what stayed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GUI, GRP, </a:t>
            </a:r>
          </a:p>
          <a:p>
            <a:endParaRPr lang="en-US" sz="2000" dirty="0"/>
          </a:p>
          <a:p>
            <a:r>
              <a:rPr lang="en-US" sz="2000" dirty="0"/>
              <a:t>Approach: Divided members between GUI and functionality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Function menu in GUI</a:t>
            </a:r>
          </a:p>
          <a:p>
            <a:pPr lvl="1"/>
            <a:r>
              <a:rPr lang="en-US" sz="1800" dirty="0"/>
              <a:t>Sensor connect-disconnect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Requirements: PARGRP, web server, </a:t>
            </a:r>
          </a:p>
          <a:p>
            <a:endParaRPr lang="en-US" sz="2000" dirty="0"/>
          </a:p>
          <a:p>
            <a:r>
              <a:rPr lang="en-US" sz="2000" dirty="0"/>
              <a:t>Approach: Continue working on previous section with new additions</a:t>
            </a:r>
          </a:p>
          <a:p>
            <a:endParaRPr lang="en-US" sz="2000" dirty="0"/>
          </a:p>
          <a:p>
            <a:r>
              <a:rPr lang="en-US" sz="2000" dirty="0"/>
              <a:t>Challenges:</a:t>
            </a:r>
          </a:p>
          <a:p>
            <a:pPr lvl="1"/>
            <a:r>
              <a:rPr lang="en-US" sz="1800" dirty="0"/>
              <a:t>Underestimated time requirements</a:t>
            </a:r>
          </a:p>
          <a:p>
            <a:pPr lvl="1"/>
            <a:r>
              <a:rPr lang="en-US" sz="1800" dirty="0"/>
              <a:t>Bug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functionality</a:t>
            </a:r>
          </a:p>
          <a:p>
            <a:r>
              <a:rPr lang="en-US" dirty="0"/>
              <a:t>Each run</a:t>
            </a:r>
          </a:p>
          <a:p>
            <a:r>
              <a:rPr lang="en-US" dirty="0"/>
              <a:t>Unique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14" y="400058"/>
            <a:ext cx="3495355" cy="61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197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Rethinking Design: Sprint 2</vt:lpstr>
      <vt:lpstr>Working Plan: Sprint 3</vt:lpstr>
      <vt:lpstr>Adding Features: Sprint 4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19</cp:revision>
  <dcterms:created xsi:type="dcterms:W3CDTF">2016-04-26T16:20:34Z</dcterms:created>
  <dcterms:modified xsi:type="dcterms:W3CDTF">2016-05-02T03:00:02Z</dcterms:modified>
</cp:coreProperties>
</file>