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race type</a:t>
            </a:r>
          </a:p>
          <a:p>
            <a:r>
              <a:rPr lang="en-US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3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Case</a:t>
            </a:r>
          </a:p>
          <a:p>
            <a:r>
              <a:rPr lang="en-US" sz="2000" dirty="0"/>
              <a:t>Domain Model</a:t>
            </a:r>
          </a:p>
          <a:p>
            <a:r>
              <a:rPr lang="en-US" sz="2000" dirty="0"/>
              <a:t>Sprint Designs and Challenges</a:t>
            </a:r>
          </a:p>
          <a:p>
            <a:r>
              <a:rPr lang="en-US" sz="2000" dirty="0"/>
              <a:t>Test Plan</a:t>
            </a:r>
          </a:p>
          <a:p>
            <a:r>
              <a:rPr lang="en-US" sz="2000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1113" r="1319" b="2035"/>
          <a:stretch/>
        </p:blipFill>
        <p:spPr>
          <a:xfrm>
            <a:off x="2198078" y="561352"/>
            <a:ext cx="7728438" cy="5980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 export</a:t>
            </a:r>
          </a:p>
          <a:p>
            <a:endParaRPr lang="en-US" sz="2000" dirty="0"/>
          </a:p>
          <a:p>
            <a:r>
              <a:rPr lang="en-US" sz="2000" dirty="0"/>
              <a:t>Approach: Focused in fixing structure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What went into Driver class and what stayed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Continue working on previous section with new additions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Underestimated time requirements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68" y="915200"/>
            <a:ext cx="5047878" cy="4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197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20</cp:revision>
  <dcterms:created xsi:type="dcterms:W3CDTF">2016-04-26T16:20:34Z</dcterms:created>
  <dcterms:modified xsi:type="dcterms:W3CDTF">2016-05-03T00:23:12Z</dcterms:modified>
</cp:coreProperties>
</file>