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3EEF0B-57D1-4537-A783-92ED0C639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01F506-C3D0-43B0-A38E-0B3F7612A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14FFD1-E4F4-4160-A82B-73A9BCA1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775E-BA0B-41D5-8DE8-ED0CB21F377C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E4ADD1-76EA-49F3-B747-F27A57B4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8F2174-40BD-479A-A29C-7DDB8C9F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89D-312B-4CAF-9D2A-95874F7DA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9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B9416-9F12-4D16-B2DE-EDCFF687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FB05F5-6BE4-4694-BA6E-34E980486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CF197-9A74-4ADB-BAEE-762607E2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775E-BA0B-41D5-8DE8-ED0CB21F377C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B381A4-65F1-4355-81B5-0B72895C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9CC7E7-594C-48F1-821E-522910C9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89D-312B-4CAF-9D2A-95874F7DA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65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3C3DCA-EE0D-44B4-9C2A-06336AF05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6FCFBD-6377-46CB-A709-2F71BC4D3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4F545D-7E36-4AE6-A9E8-9BBE39E0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775E-BA0B-41D5-8DE8-ED0CB21F377C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2B99FE-F578-423B-AEB7-B6C99408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7A485D-020F-4DCE-8B77-7001B963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89D-312B-4CAF-9D2A-95874F7DA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65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BA8E3-6492-4E37-8CD4-BB9689A2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FB05B-739A-4A9F-B8CF-68FAECD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EFA5A9-0F7E-49CD-B3C7-E3176EF9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775E-BA0B-41D5-8DE8-ED0CB21F377C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333688-DD0F-4CCF-9237-E9A9DD13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B504AE-30B3-4438-8CE0-67C2F883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89D-312B-4CAF-9D2A-95874F7DA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4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77455-0AA5-4AF8-B0C9-109FBCC7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895945-3060-427A-A9B3-790EF19D5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16F9CA-93A8-4BA8-BEC9-F04963B9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775E-BA0B-41D5-8DE8-ED0CB21F377C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29D7A-0091-46A8-BEFA-A141A04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E4ECDD-EB62-422F-BC51-F1B29E80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89D-312B-4CAF-9D2A-95874F7DA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85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7E140-5295-4050-AA68-0210728D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A4793-2BA6-4F6E-8359-212F6FB46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668AFB-1493-4CE8-9B6C-0705E45E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4235CE-25A9-4620-B383-B1D0ABF7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775E-BA0B-41D5-8DE8-ED0CB21F377C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BC5C63-294B-4948-93F0-4F1EE68D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754522-117F-4A54-9588-0E6C99F8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89D-312B-4CAF-9D2A-95874F7DA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2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D518C-C0C6-44FE-BA48-8313EF81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D5D2D4-E616-4F33-89A9-601FA2298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94AB9-4CB0-4144-926B-37629828E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E264E2-7DBD-4C47-847C-08EA06260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4DB182-A58B-4AE0-80B1-B8EF66B03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E14CCD-208C-4471-A310-E5AB0B23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775E-BA0B-41D5-8DE8-ED0CB21F377C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39A1BA-0EE1-4388-A8EF-591547FB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463263-C3A9-4E5B-A1D1-AA4582FE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89D-312B-4CAF-9D2A-95874F7DA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54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C6B8C-4B5C-40DB-82A1-A8C8C30B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9799B8-2EEA-4D38-B021-917AE892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775E-BA0B-41D5-8DE8-ED0CB21F377C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BE56D9-60EA-44C8-8E38-EF3E0097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52FB97-4CEC-4275-9A82-2744A8BA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89D-312B-4CAF-9D2A-95874F7DA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187F69-F1E1-4021-9B07-FCE61CE3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775E-BA0B-41D5-8DE8-ED0CB21F377C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1DDD95-8D16-4322-B3DC-F0CFC8F4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F349EF-783B-4FCA-A01E-E7AC1CD0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89D-312B-4CAF-9D2A-95874F7DA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46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DC029-A7E4-421B-B349-E427A8AD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E282C-BA8A-4CCD-82DF-391715B1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286F98-454E-48C4-972D-70B5B8C9B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1A761D-CC6F-4310-B31C-2C252A5F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775E-BA0B-41D5-8DE8-ED0CB21F377C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8513A1-82BB-4E77-94A8-52B7096E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98F564-FD12-47AC-8A8C-7D7FE19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89D-312B-4CAF-9D2A-95874F7DA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7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FCEF8-5521-4FD9-B8E0-CAEAA8E4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102571-0E00-4252-92A4-78838DB31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7A38C-A90E-4CA0-BB5B-89298A9A5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02A4F-744F-4E15-9132-59C217A1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775E-BA0B-41D5-8DE8-ED0CB21F377C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2BBB84-0CCB-455B-B4EC-B05D12C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48A0E5-A4EF-45C6-BFE2-BED9EE9D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89D-312B-4CAF-9D2A-95874F7DA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44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1F1523-2544-45A1-BF3B-B256CFBC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A7CBFA-C517-4AAD-AB85-9BA2CDC2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6CB765-47BA-4693-BA18-DBBC2E6C8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775E-BA0B-41D5-8DE8-ED0CB21F377C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3BC3-6DE8-4EB8-97A4-87B74EF15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3FA70C-67D7-4FE1-8143-BD2570291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889D-312B-4CAF-9D2A-95874F7DA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48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1CCF04C-A3AF-4334-BAF3-211A619F4ECB}"/>
              </a:ext>
            </a:extLst>
          </p:cNvPr>
          <p:cNvSpPr txBox="1"/>
          <p:nvPr/>
        </p:nvSpPr>
        <p:spPr>
          <a:xfrm>
            <a:off x="654341" y="1400744"/>
            <a:ext cx="54416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SBT 1 ON </a:t>
            </a: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sym typeface="Wingdings" panose="05000000000000000000" pitchFamily="2" charset="2"/>
              </a:rPr>
              <a:t> 模擬按鈕</a:t>
            </a:r>
            <a:r>
              <a:rPr lang="en-US" altLang="zh-TW" sz="2400" dirty="0">
                <a:sym typeface="Wingdings" panose="05000000000000000000" pitchFamily="2" charset="2"/>
              </a:rPr>
              <a:t>1</a:t>
            </a:r>
            <a:r>
              <a:rPr lang="zh-TW" altLang="en-US" sz="2400" dirty="0">
                <a:sym typeface="Wingdings" panose="05000000000000000000" pitchFamily="2" charset="2"/>
              </a:rPr>
              <a:t>按下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SBT 1 OFF</a:t>
            </a:r>
            <a:r>
              <a:rPr lang="en-US" altLang="zh-TW" sz="2400" dirty="0">
                <a:sym typeface="Wingdings" panose="05000000000000000000" pitchFamily="2" charset="2"/>
              </a:rPr>
              <a:t> </a:t>
            </a:r>
            <a:r>
              <a:rPr lang="zh-TW" altLang="en-US" sz="2400" dirty="0">
                <a:sym typeface="Wingdings" panose="05000000000000000000" pitchFamily="2" charset="2"/>
              </a:rPr>
              <a:t>模擬按鈕</a:t>
            </a:r>
            <a:r>
              <a:rPr lang="en-US" altLang="zh-TW" sz="2400" dirty="0">
                <a:sym typeface="Wingdings" panose="05000000000000000000" pitchFamily="2" charset="2"/>
              </a:rPr>
              <a:t>1</a:t>
            </a:r>
            <a:r>
              <a:rPr lang="zh-TW" altLang="en-US" sz="2400" dirty="0">
                <a:sym typeface="Wingdings" panose="05000000000000000000" pitchFamily="2" charset="2"/>
              </a:rPr>
              <a:t>放開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SBT 2 ON</a:t>
            </a:r>
            <a:r>
              <a:rPr lang="en-US" altLang="zh-TW" sz="2400" dirty="0">
                <a:sym typeface="Wingdings" panose="05000000000000000000" pitchFamily="2" charset="2"/>
              </a:rPr>
              <a:t> </a:t>
            </a:r>
            <a:r>
              <a:rPr lang="zh-TW" altLang="en-US" sz="2400" dirty="0">
                <a:sym typeface="Wingdings" panose="05000000000000000000" pitchFamily="2" charset="2"/>
              </a:rPr>
              <a:t>模擬按鈕</a:t>
            </a:r>
            <a:r>
              <a:rPr lang="en-US" altLang="zh-TW" sz="2400" dirty="0">
                <a:sym typeface="Wingdings" panose="05000000000000000000" pitchFamily="2" charset="2"/>
              </a:rPr>
              <a:t>2</a:t>
            </a:r>
            <a:r>
              <a:rPr lang="zh-TW" altLang="en-US" sz="2400" dirty="0">
                <a:sym typeface="Wingdings" panose="05000000000000000000" pitchFamily="2" charset="2"/>
              </a:rPr>
              <a:t>按下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SBT 2 OFF</a:t>
            </a:r>
            <a:r>
              <a:rPr lang="en-US" altLang="zh-TW" sz="2400" dirty="0">
                <a:sym typeface="Wingdings" panose="05000000000000000000" pitchFamily="2" charset="2"/>
              </a:rPr>
              <a:t> </a:t>
            </a:r>
            <a:r>
              <a:rPr lang="zh-TW" altLang="en-US" sz="2400" dirty="0">
                <a:sym typeface="Wingdings" panose="05000000000000000000" pitchFamily="2" charset="2"/>
              </a:rPr>
              <a:t>模擬按鈕</a:t>
            </a:r>
            <a:r>
              <a:rPr lang="en-US" altLang="zh-TW" sz="2400" dirty="0">
                <a:sym typeface="Wingdings" panose="05000000000000000000" pitchFamily="2" charset="2"/>
              </a:rPr>
              <a:t>2</a:t>
            </a:r>
            <a:r>
              <a:rPr lang="zh-TW" altLang="en-US" sz="2400" dirty="0">
                <a:sym typeface="Wingdings" panose="05000000000000000000" pitchFamily="2" charset="2"/>
              </a:rPr>
              <a:t>放開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SBT 3 ON</a:t>
            </a:r>
            <a:r>
              <a:rPr lang="en-US" altLang="zh-TW" sz="2400" dirty="0">
                <a:sym typeface="Wingdings" panose="05000000000000000000" pitchFamily="2" charset="2"/>
              </a:rPr>
              <a:t> </a:t>
            </a:r>
            <a:r>
              <a:rPr lang="zh-TW" altLang="en-US" sz="2400" dirty="0">
                <a:sym typeface="Wingdings" panose="05000000000000000000" pitchFamily="2" charset="2"/>
              </a:rPr>
              <a:t>模擬按鈕</a:t>
            </a:r>
            <a:r>
              <a:rPr lang="en-US" altLang="zh-TW" sz="2400" dirty="0">
                <a:sym typeface="Wingdings" panose="05000000000000000000" pitchFamily="2" charset="2"/>
              </a:rPr>
              <a:t>3</a:t>
            </a:r>
            <a:r>
              <a:rPr lang="zh-TW" altLang="en-US" sz="2400" dirty="0">
                <a:sym typeface="Wingdings" panose="05000000000000000000" pitchFamily="2" charset="2"/>
              </a:rPr>
              <a:t>按下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SBT 3 OFF</a:t>
            </a:r>
            <a:r>
              <a:rPr lang="en-US" altLang="zh-TW" sz="2400" dirty="0">
                <a:sym typeface="Wingdings" panose="05000000000000000000" pitchFamily="2" charset="2"/>
              </a:rPr>
              <a:t> </a:t>
            </a:r>
            <a:r>
              <a:rPr lang="zh-TW" altLang="en-US" sz="2400" dirty="0">
                <a:sym typeface="Wingdings" panose="05000000000000000000" pitchFamily="2" charset="2"/>
              </a:rPr>
              <a:t>模擬按鈕</a:t>
            </a:r>
            <a:r>
              <a:rPr lang="en-US" altLang="zh-TW" sz="2400" dirty="0">
                <a:sym typeface="Wingdings" panose="05000000000000000000" pitchFamily="2" charset="2"/>
              </a:rPr>
              <a:t>3</a:t>
            </a:r>
            <a:r>
              <a:rPr lang="zh-TW" altLang="en-US" sz="2400" dirty="0">
                <a:sym typeface="Wingdings" panose="05000000000000000000" pitchFamily="2" charset="2"/>
              </a:rPr>
              <a:t>放開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SBT 4 ON</a:t>
            </a:r>
            <a:r>
              <a:rPr lang="en-US" altLang="zh-TW" sz="2400" dirty="0">
                <a:sym typeface="Wingdings" panose="05000000000000000000" pitchFamily="2" charset="2"/>
              </a:rPr>
              <a:t> </a:t>
            </a:r>
            <a:r>
              <a:rPr lang="zh-TW" altLang="en-US" sz="2400" dirty="0">
                <a:sym typeface="Wingdings" panose="05000000000000000000" pitchFamily="2" charset="2"/>
              </a:rPr>
              <a:t>模擬按鈕</a:t>
            </a:r>
            <a:r>
              <a:rPr lang="en-US" altLang="zh-TW" sz="2400" dirty="0">
                <a:sym typeface="Wingdings" panose="05000000000000000000" pitchFamily="2" charset="2"/>
              </a:rPr>
              <a:t>4</a:t>
            </a:r>
            <a:r>
              <a:rPr lang="zh-TW" altLang="en-US" sz="2400" dirty="0">
                <a:sym typeface="Wingdings" panose="05000000000000000000" pitchFamily="2" charset="2"/>
              </a:rPr>
              <a:t>按下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SBT 4 OFF</a:t>
            </a:r>
            <a:r>
              <a:rPr lang="en-US" altLang="zh-TW" sz="2400" dirty="0">
                <a:sym typeface="Wingdings" panose="05000000000000000000" pitchFamily="2" charset="2"/>
              </a:rPr>
              <a:t> </a:t>
            </a:r>
            <a:r>
              <a:rPr lang="zh-TW" altLang="en-US" sz="2400" dirty="0">
                <a:sym typeface="Wingdings" panose="05000000000000000000" pitchFamily="2" charset="2"/>
              </a:rPr>
              <a:t>模擬按鈕</a:t>
            </a:r>
            <a:r>
              <a:rPr lang="en-US" altLang="zh-TW" sz="2400" dirty="0">
                <a:sym typeface="Wingdings" panose="05000000000000000000" pitchFamily="2" charset="2"/>
              </a:rPr>
              <a:t>4</a:t>
            </a:r>
            <a:r>
              <a:rPr lang="zh-TW" altLang="en-US" sz="2400" dirty="0">
                <a:sym typeface="Wingdings" panose="05000000000000000000" pitchFamily="2" charset="2"/>
              </a:rPr>
              <a:t>放開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SBT 5 ON</a:t>
            </a:r>
            <a:r>
              <a:rPr lang="en-US" altLang="zh-TW" sz="2400" dirty="0">
                <a:sym typeface="Wingdings" panose="05000000000000000000" pitchFamily="2" charset="2"/>
              </a:rPr>
              <a:t> </a:t>
            </a:r>
            <a:r>
              <a:rPr lang="zh-TW" altLang="en-US" sz="2400" dirty="0">
                <a:sym typeface="Wingdings" panose="05000000000000000000" pitchFamily="2" charset="2"/>
              </a:rPr>
              <a:t>模擬按鈕</a:t>
            </a:r>
            <a:r>
              <a:rPr lang="en-US" altLang="zh-TW" sz="2400" dirty="0">
                <a:sym typeface="Wingdings" panose="05000000000000000000" pitchFamily="2" charset="2"/>
              </a:rPr>
              <a:t>5</a:t>
            </a:r>
            <a:r>
              <a:rPr lang="zh-TW" altLang="en-US" sz="2400" dirty="0">
                <a:sym typeface="Wingdings" panose="05000000000000000000" pitchFamily="2" charset="2"/>
              </a:rPr>
              <a:t>按下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SBT 5 OFF</a:t>
            </a:r>
            <a:r>
              <a:rPr lang="en-US" altLang="zh-TW" sz="2400" dirty="0">
                <a:sym typeface="Wingdings" panose="05000000000000000000" pitchFamily="2" charset="2"/>
              </a:rPr>
              <a:t> </a:t>
            </a:r>
            <a:r>
              <a:rPr lang="zh-TW" altLang="en-US" sz="2400" dirty="0">
                <a:sym typeface="Wingdings" panose="05000000000000000000" pitchFamily="2" charset="2"/>
              </a:rPr>
              <a:t>模擬按鈕</a:t>
            </a:r>
            <a:r>
              <a:rPr lang="en-US" altLang="zh-TW" sz="2400" dirty="0">
                <a:sym typeface="Wingdings" panose="05000000000000000000" pitchFamily="2" charset="2"/>
              </a:rPr>
              <a:t>5</a:t>
            </a:r>
            <a:r>
              <a:rPr lang="zh-TW" altLang="en-US" sz="2400" dirty="0">
                <a:sym typeface="Wingdings" panose="05000000000000000000" pitchFamily="2" charset="2"/>
              </a:rPr>
              <a:t>放開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SBE ON</a:t>
            </a:r>
            <a:r>
              <a:rPr lang="en-US" altLang="zh-TW" sz="2400" dirty="0">
                <a:sym typeface="Wingdings" panose="05000000000000000000" pitchFamily="2" charset="2"/>
              </a:rPr>
              <a:t> </a:t>
            </a:r>
            <a:r>
              <a:rPr lang="zh-TW" altLang="en-US" sz="2400" dirty="0">
                <a:sym typeface="Wingdings" panose="05000000000000000000" pitchFamily="2" charset="2"/>
              </a:rPr>
              <a:t>模擬緊急開關按下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SBE OFF</a:t>
            </a:r>
            <a:r>
              <a:rPr lang="en-US" altLang="zh-TW" sz="2400" dirty="0">
                <a:sym typeface="Wingdings" panose="05000000000000000000" pitchFamily="2" charset="2"/>
              </a:rPr>
              <a:t> </a:t>
            </a:r>
            <a:r>
              <a:rPr lang="zh-TW" altLang="en-US" sz="2400" dirty="0">
                <a:sym typeface="Wingdings" panose="05000000000000000000" pitchFamily="2" charset="2"/>
              </a:rPr>
              <a:t>模擬緊急開關放開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Reset_CNT</a:t>
            </a:r>
            <a:r>
              <a:rPr lang="en-US" altLang="zh-TW" sz="2400" dirty="0">
                <a:sym typeface="Wingdings" panose="05000000000000000000" pitchFamily="2" charset="2"/>
              </a:rPr>
              <a:t> </a:t>
            </a:r>
            <a:r>
              <a:rPr lang="zh-TW" altLang="en-US" sz="2400" dirty="0">
                <a:sym typeface="Wingdings" panose="05000000000000000000" pitchFamily="2" charset="2"/>
              </a:rPr>
              <a:t>計時器歸零</a:t>
            </a:r>
            <a:endParaRPr lang="en-US" altLang="zh-TW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79EF60-0A4B-4B44-8AF7-DEEA55A76ABF}"/>
              </a:ext>
            </a:extLst>
          </p:cNvPr>
          <p:cNvSpPr txBox="1"/>
          <p:nvPr/>
        </p:nvSpPr>
        <p:spPr>
          <a:xfrm>
            <a:off x="654342" y="200415"/>
            <a:ext cx="872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字串指令</a:t>
            </a:r>
            <a:r>
              <a:rPr lang="en-US" altLang="zh-TW" sz="2400" dirty="0"/>
              <a:t>(</a:t>
            </a:r>
            <a:r>
              <a:rPr lang="zh-TW" altLang="en-US" sz="2400" dirty="0"/>
              <a:t>結尾需添加</a:t>
            </a:r>
            <a:r>
              <a:rPr lang="en-US" altLang="zh-TW" sz="2400" dirty="0"/>
              <a:t>\r\n</a:t>
            </a:r>
            <a:r>
              <a:rPr lang="zh-TW" altLang="en-US" sz="2400" dirty="0"/>
              <a:t>換行符號</a:t>
            </a:r>
            <a:r>
              <a:rPr lang="en-US" altLang="zh-TW" sz="2400" dirty="0"/>
              <a:t>)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zh-TW" altLang="en-US" sz="2400" dirty="0"/>
              <a:t>指令若為正確，會回傳一樣的指令</a:t>
            </a:r>
            <a:endParaRPr lang="en-US" altLang="zh-TW" sz="2400" dirty="0"/>
          </a:p>
          <a:p>
            <a:r>
              <a:rPr lang="zh-TW" altLang="en-US" sz="2400" dirty="0"/>
              <a:t>指令不可與實體按鈕進行共用，否則會錯亂。</a:t>
            </a:r>
          </a:p>
        </p:txBody>
      </p:sp>
    </p:spTree>
    <p:extLst>
      <p:ext uri="{BB962C8B-B14F-4D97-AF65-F5344CB8AC3E}">
        <p14:creationId xmlns:p14="http://schemas.microsoft.com/office/powerpoint/2010/main" val="304557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138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10978016@O365st.cycu.edu.tw</dc:creator>
  <cp:lastModifiedBy>呂銘斌</cp:lastModifiedBy>
  <cp:revision>12</cp:revision>
  <dcterms:created xsi:type="dcterms:W3CDTF">2021-09-26T07:35:26Z</dcterms:created>
  <dcterms:modified xsi:type="dcterms:W3CDTF">2021-09-26T09:38:16Z</dcterms:modified>
</cp:coreProperties>
</file>