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1" r:id="rId1"/>
  </p:sldMasterIdLst>
  <p:sldIdLst>
    <p:sldId id="256" r:id="rId2"/>
    <p:sldId id="257" r:id="rId3"/>
    <p:sldId id="260" r:id="rId4"/>
    <p:sldId id="261" r:id="rId5"/>
    <p:sldId id="265" r:id="rId6"/>
  </p:sldIdLst>
  <p:sldSz cx="9715500" cy="6121400"/>
  <p:notesSz cx="9715500" cy="612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10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38" y="1001813"/>
            <a:ext cx="7286625" cy="2131154"/>
          </a:xfrm>
        </p:spPr>
        <p:txBody>
          <a:bodyPr anchor="b"/>
          <a:lstStyle>
            <a:lvl1pPr algn="ctr">
              <a:defRPr sz="478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38" y="3215152"/>
            <a:ext cx="7286625" cy="1477921"/>
          </a:xfrm>
        </p:spPr>
        <p:txBody>
          <a:bodyPr/>
          <a:lstStyle>
            <a:lvl1pPr marL="0" indent="0" algn="ctr">
              <a:buNone/>
              <a:defRPr sz="1913"/>
            </a:lvl1pPr>
            <a:lvl2pPr marL="364343" indent="0" algn="ctr">
              <a:buNone/>
              <a:defRPr sz="1594"/>
            </a:lvl2pPr>
            <a:lvl3pPr marL="728685" indent="0" algn="ctr">
              <a:buNone/>
              <a:defRPr sz="1434"/>
            </a:lvl3pPr>
            <a:lvl4pPr marL="1093028" indent="0" algn="ctr">
              <a:buNone/>
              <a:defRPr sz="1275"/>
            </a:lvl4pPr>
            <a:lvl5pPr marL="1457371" indent="0" algn="ctr">
              <a:buNone/>
              <a:defRPr sz="1275"/>
            </a:lvl5pPr>
            <a:lvl6pPr marL="1821713" indent="0" algn="ctr">
              <a:buNone/>
              <a:defRPr sz="1275"/>
            </a:lvl6pPr>
            <a:lvl7pPr marL="2186056" indent="0" algn="ctr">
              <a:buNone/>
              <a:defRPr sz="1275"/>
            </a:lvl7pPr>
            <a:lvl8pPr marL="2550399" indent="0" algn="ctr">
              <a:buNone/>
              <a:defRPr sz="1275"/>
            </a:lvl8pPr>
            <a:lvl9pPr marL="2914741" indent="0" algn="ctr">
              <a:buNone/>
              <a:defRPr sz="1275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144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7867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2655" y="325908"/>
            <a:ext cx="2094905" cy="51876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7941" y="325908"/>
            <a:ext cx="6163270" cy="518760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60079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80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2410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880" y="1526100"/>
            <a:ext cx="8379619" cy="2546332"/>
          </a:xfrm>
        </p:spPr>
        <p:txBody>
          <a:bodyPr anchor="b"/>
          <a:lstStyle>
            <a:lvl1pPr>
              <a:defRPr sz="478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880" y="4096521"/>
            <a:ext cx="8379619" cy="1339056"/>
          </a:xfrm>
        </p:spPr>
        <p:txBody>
          <a:bodyPr/>
          <a:lstStyle>
            <a:lvl1pPr marL="0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1pPr>
            <a:lvl2pPr marL="364343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2pPr>
            <a:lvl3pPr marL="728685" indent="0">
              <a:buNone/>
              <a:defRPr sz="1434">
                <a:solidFill>
                  <a:schemeClr val="tx1">
                    <a:tint val="75000"/>
                  </a:schemeClr>
                </a:solidFill>
              </a:defRPr>
            </a:lvl3pPr>
            <a:lvl4pPr marL="1093028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4pPr>
            <a:lvl5pPr marL="1457371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5pPr>
            <a:lvl6pPr marL="1821713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6pPr>
            <a:lvl7pPr marL="2186056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7pPr>
            <a:lvl8pPr marL="2550399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8pPr>
            <a:lvl9pPr marL="2914741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947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7940" y="1629539"/>
            <a:ext cx="4129088" cy="38839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8472" y="1629539"/>
            <a:ext cx="4129088" cy="38839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8075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206" y="325908"/>
            <a:ext cx="8379619" cy="1183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206" y="1500594"/>
            <a:ext cx="4110112" cy="735418"/>
          </a:xfrm>
        </p:spPr>
        <p:txBody>
          <a:bodyPr anchor="b"/>
          <a:lstStyle>
            <a:lvl1pPr marL="0" indent="0">
              <a:buNone/>
              <a:defRPr sz="1913" b="1"/>
            </a:lvl1pPr>
            <a:lvl2pPr marL="364343" indent="0">
              <a:buNone/>
              <a:defRPr sz="1594" b="1"/>
            </a:lvl2pPr>
            <a:lvl3pPr marL="728685" indent="0">
              <a:buNone/>
              <a:defRPr sz="1434" b="1"/>
            </a:lvl3pPr>
            <a:lvl4pPr marL="1093028" indent="0">
              <a:buNone/>
              <a:defRPr sz="1275" b="1"/>
            </a:lvl4pPr>
            <a:lvl5pPr marL="1457371" indent="0">
              <a:buNone/>
              <a:defRPr sz="1275" b="1"/>
            </a:lvl5pPr>
            <a:lvl6pPr marL="1821713" indent="0">
              <a:buNone/>
              <a:defRPr sz="1275" b="1"/>
            </a:lvl6pPr>
            <a:lvl7pPr marL="2186056" indent="0">
              <a:buNone/>
              <a:defRPr sz="1275" b="1"/>
            </a:lvl7pPr>
            <a:lvl8pPr marL="2550399" indent="0">
              <a:buNone/>
              <a:defRPr sz="1275" b="1"/>
            </a:lvl8pPr>
            <a:lvl9pPr marL="2914741" indent="0">
              <a:buNone/>
              <a:defRPr sz="12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206" y="2236011"/>
            <a:ext cx="4110112" cy="328883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8472" y="1500594"/>
            <a:ext cx="4130353" cy="735418"/>
          </a:xfrm>
        </p:spPr>
        <p:txBody>
          <a:bodyPr anchor="b"/>
          <a:lstStyle>
            <a:lvl1pPr marL="0" indent="0">
              <a:buNone/>
              <a:defRPr sz="1913" b="1"/>
            </a:lvl1pPr>
            <a:lvl2pPr marL="364343" indent="0">
              <a:buNone/>
              <a:defRPr sz="1594" b="1"/>
            </a:lvl2pPr>
            <a:lvl3pPr marL="728685" indent="0">
              <a:buNone/>
              <a:defRPr sz="1434" b="1"/>
            </a:lvl3pPr>
            <a:lvl4pPr marL="1093028" indent="0">
              <a:buNone/>
              <a:defRPr sz="1275" b="1"/>
            </a:lvl4pPr>
            <a:lvl5pPr marL="1457371" indent="0">
              <a:buNone/>
              <a:defRPr sz="1275" b="1"/>
            </a:lvl5pPr>
            <a:lvl6pPr marL="1821713" indent="0">
              <a:buNone/>
              <a:defRPr sz="1275" b="1"/>
            </a:lvl6pPr>
            <a:lvl7pPr marL="2186056" indent="0">
              <a:buNone/>
              <a:defRPr sz="1275" b="1"/>
            </a:lvl7pPr>
            <a:lvl8pPr marL="2550399" indent="0">
              <a:buNone/>
              <a:defRPr sz="1275" b="1"/>
            </a:lvl8pPr>
            <a:lvl9pPr marL="2914741" indent="0">
              <a:buNone/>
              <a:defRPr sz="12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8472" y="2236011"/>
            <a:ext cx="4130353" cy="328883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5885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0801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474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207" y="408093"/>
            <a:ext cx="3133501" cy="1428327"/>
          </a:xfrm>
        </p:spPr>
        <p:txBody>
          <a:bodyPr anchor="b"/>
          <a:lstStyle>
            <a:lvl1pPr>
              <a:defRPr sz="255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353" y="881368"/>
            <a:ext cx="4918472" cy="4350162"/>
          </a:xfrm>
        </p:spPr>
        <p:txBody>
          <a:bodyPr/>
          <a:lstStyle>
            <a:lvl1pPr>
              <a:defRPr sz="2550"/>
            </a:lvl1pPr>
            <a:lvl2pPr>
              <a:defRPr sz="2231"/>
            </a:lvl2pPr>
            <a:lvl3pPr>
              <a:defRPr sz="1913"/>
            </a:lvl3pPr>
            <a:lvl4pPr>
              <a:defRPr sz="1594"/>
            </a:lvl4pPr>
            <a:lvl5pPr>
              <a:defRPr sz="1594"/>
            </a:lvl5pPr>
            <a:lvl6pPr>
              <a:defRPr sz="1594"/>
            </a:lvl6pPr>
            <a:lvl7pPr>
              <a:defRPr sz="1594"/>
            </a:lvl7pPr>
            <a:lvl8pPr>
              <a:defRPr sz="1594"/>
            </a:lvl8pPr>
            <a:lvl9pPr>
              <a:defRPr sz="159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207" y="1836420"/>
            <a:ext cx="3133501" cy="3402195"/>
          </a:xfrm>
        </p:spPr>
        <p:txBody>
          <a:bodyPr/>
          <a:lstStyle>
            <a:lvl1pPr marL="0" indent="0">
              <a:buNone/>
              <a:defRPr sz="1275"/>
            </a:lvl1pPr>
            <a:lvl2pPr marL="364343" indent="0">
              <a:buNone/>
              <a:defRPr sz="1116"/>
            </a:lvl2pPr>
            <a:lvl3pPr marL="728685" indent="0">
              <a:buNone/>
              <a:defRPr sz="956"/>
            </a:lvl3pPr>
            <a:lvl4pPr marL="1093028" indent="0">
              <a:buNone/>
              <a:defRPr sz="797"/>
            </a:lvl4pPr>
            <a:lvl5pPr marL="1457371" indent="0">
              <a:buNone/>
              <a:defRPr sz="797"/>
            </a:lvl5pPr>
            <a:lvl6pPr marL="1821713" indent="0">
              <a:buNone/>
              <a:defRPr sz="797"/>
            </a:lvl6pPr>
            <a:lvl7pPr marL="2186056" indent="0">
              <a:buNone/>
              <a:defRPr sz="797"/>
            </a:lvl7pPr>
            <a:lvl8pPr marL="2550399" indent="0">
              <a:buNone/>
              <a:defRPr sz="797"/>
            </a:lvl8pPr>
            <a:lvl9pPr marL="2914741" indent="0">
              <a:buNone/>
              <a:defRPr sz="79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4965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207" y="408093"/>
            <a:ext cx="3133501" cy="1428327"/>
          </a:xfrm>
        </p:spPr>
        <p:txBody>
          <a:bodyPr anchor="b"/>
          <a:lstStyle>
            <a:lvl1pPr>
              <a:defRPr sz="255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0353" y="881368"/>
            <a:ext cx="4918472" cy="4350162"/>
          </a:xfrm>
        </p:spPr>
        <p:txBody>
          <a:bodyPr anchor="t"/>
          <a:lstStyle>
            <a:lvl1pPr marL="0" indent="0">
              <a:buNone/>
              <a:defRPr sz="2550"/>
            </a:lvl1pPr>
            <a:lvl2pPr marL="364343" indent="0">
              <a:buNone/>
              <a:defRPr sz="2231"/>
            </a:lvl2pPr>
            <a:lvl3pPr marL="728685" indent="0">
              <a:buNone/>
              <a:defRPr sz="1913"/>
            </a:lvl3pPr>
            <a:lvl4pPr marL="1093028" indent="0">
              <a:buNone/>
              <a:defRPr sz="1594"/>
            </a:lvl4pPr>
            <a:lvl5pPr marL="1457371" indent="0">
              <a:buNone/>
              <a:defRPr sz="1594"/>
            </a:lvl5pPr>
            <a:lvl6pPr marL="1821713" indent="0">
              <a:buNone/>
              <a:defRPr sz="1594"/>
            </a:lvl6pPr>
            <a:lvl7pPr marL="2186056" indent="0">
              <a:buNone/>
              <a:defRPr sz="1594"/>
            </a:lvl7pPr>
            <a:lvl8pPr marL="2550399" indent="0">
              <a:buNone/>
              <a:defRPr sz="1594"/>
            </a:lvl8pPr>
            <a:lvl9pPr marL="2914741" indent="0">
              <a:buNone/>
              <a:defRPr sz="159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207" y="1836420"/>
            <a:ext cx="3133501" cy="3402195"/>
          </a:xfrm>
        </p:spPr>
        <p:txBody>
          <a:bodyPr/>
          <a:lstStyle>
            <a:lvl1pPr marL="0" indent="0">
              <a:buNone/>
              <a:defRPr sz="1275"/>
            </a:lvl1pPr>
            <a:lvl2pPr marL="364343" indent="0">
              <a:buNone/>
              <a:defRPr sz="1116"/>
            </a:lvl2pPr>
            <a:lvl3pPr marL="728685" indent="0">
              <a:buNone/>
              <a:defRPr sz="956"/>
            </a:lvl3pPr>
            <a:lvl4pPr marL="1093028" indent="0">
              <a:buNone/>
              <a:defRPr sz="797"/>
            </a:lvl4pPr>
            <a:lvl5pPr marL="1457371" indent="0">
              <a:buNone/>
              <a:defRPr sz="797"/>
            </a:lvl5pPr>
            <a:lvl6pPr marL="1821713" indent="0">
              <a:buNone/>
              <a:defRPr sz="797"/>
            </a:lvl6pPr>
            <a:lvl7pPr marL="2186056" indent="0">
              <a:buNone/>
              <a:defRPr sz="797"/>
            </a:lvl7pPr>
            <a:lvl8pPr marL="2550399" indent="0">
              <a:buNone/>
              <a:defRPr sz="797"/>
            </a:lvl8pPr>
            <a:lvl9pPr marL="2914741" indent="0">
              <a:buNone/>
              <a:defRPr sz="79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6183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7941" y="325908"/>
            <a:ext cx="8379619" cy="1183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941" y="1629539"/>
            <a:ext cx="8379619" cy="3883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7940" y="5673631"/>
            <a:ext cx="2185988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260" y="5673631"/>
            <a:ext cx="3278981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1572" y="5673631"/>
            <a:ext cx="2185988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9891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</p:sldLayoutIdLst>
  <p:txStyles>
    <p:titleStyle>
      <a:lvl1pPr algn="l" defTabSz="728685" rtl="0" eaLnBrk="1" latinLnBrk="0" hangingPunct="1">
        <a:lnSpc>
          <a:spcPct val="90000"/>
        </a:lnSpc>
        <a:spcBef>
          <a:spcPct val="0"/>
        </a:spcBef>
        <a:buNone/>
        <a:defRPr sz="35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171" indent="-182171" algn="l" defTabSz="72868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231" kern="1200">
          <a:solidFill>
            <a:schemeClr val="tx1"/>
          </a:solidFill>
          <a:latin typeface="+mn-lt"/>
          <a:ea typeface="+mn-ea"/>
          <a:cs typeface="+mn-cs"/>
        </a:defRPr>
      </a:lvl1pPr>
      <a:lvl2pPr marL="546514" indent="-182171" algn="l" defTabSz="7286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10857" indent="-182171" algn="l" defTabSz="7286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75199" indent="-182171" algn="l" defTabSz="7286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4" kern="1200">
          <a:solidFill>
            <a:schemeClr val="tx1"/>
          </a:solidFill>
          <a:latin typeface="+mn-lt"/>
          <a:ea typeface="+mn-ea"/>
          <a:cs typeface="+mn-cs"/>
        </a:defRPr>
      </a:lvl4pPr>
      <a:lvl5pPr marL="1639542" indent="-182171" algn="l" defTabSz="7286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4" kern="1200">
          <a:solidFill>
            <a:schemeClr val="tx1"/>
          </a:solidFill>
          <a:latin typeface="+mn-lt"/>
          <a:ea typeface="+mn-ea"/>
          <a:cs typeface="+mn-cs"/>
        </a:defRPr>
      </a:lvl5pPr>
      <a:lvl6pPr marL="2003885" indent="-182171" algn="l" defTabSz="7286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4" kern="1200">
          <a:solidFill>
            <a:schemeClr val="tx1"/>
          </a:solidFill>
          <a:latin typeface="+mn-lt"/>
          <a:ea typeface="+mn-ea"/>
          <a:cs typeface="+mn-cs"/>
        </a:defRPr>
      </a:lvl6pPr>
      <a:lvl7pPr marL="2368227" indent="-182171" algn="l" defTabSz="7286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4" kern="1200">
          <a:solidFill>
            <a:schemeClr val="tx1"/>
          </a:solidFill>
          <a:latin typeface="+mn-lt"/>
          <a:ea typeface="+mn-ea"/>
          <a:cs typeface="+mn-cs"/>
        </a:defRPr>
      </a:lvl7pPr>
      <a:lvl8pPr marL="2732570" indent="-182171" algn="l" defTabSz="7286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4" kern="1200">
          <a:solidFill>
            <a:schemeClr val="tx1"/>
          </a:solidFill>
          <a:latin typeface="+mn-lt"/>
          <a:ea typeface="+mn-ea"/>
          <a:cs typeface="+mn-cs"/>
        </a:defRPr>
      </a:lvl8pPr>
      <a:lvl9pPr marL="3096913" indent="-182171" algn="l" defTabSz="7286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1pPr>
      <a:lvl2pPr marL="364343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2pPr>
      <a:lvl3pPr marL="728685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3pPr>
      <a:lvl4pPr marL="1093028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4pPr>
      <a:lvl5pPr marL="1457371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5pPr>
      <a:lvl6pPr marL="1821713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6pPr>
      <a:lvl7pPr marL="2186056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7pPr>
      <a:lvl8pPr marL="2550399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8pPr>
      <a:lvl9pPr marL="2914741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0511" y="1755737"/>
            <a:ext cx="5866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</a:rPr>
              <a:t>自動化影像測試系統</a:t>
            </a:r>
            <a:r>
              <a:rPr sz="3000" spc="-5" dirty="0">
                <a:solidFill>
                  <a:srgbClr val="FFFFFF"/>
                </a:solidFill>
                <a:latin typeface="Gothic Uralic"/>
                <a:cs typeface="Gothic Uralic"/>
              </a:rPr>
              <a:t>-</a:t>
            </a:r>
            <a:r>
              <a:rPr sz="3000" dirty="0">
                <a:solidFill>
                  <a:srgbClr val="FFFFFF"/>
                </a:solidFill>
              </a:rPr>
              <a:t>設備規格需求</a:t>
            </a:r>
            <a:endParaRPr sz="3000">
              <a:latin typeface="Gothic Uralic"/>
              <a:cs typeface="Gothic Uralic"/>
            </a:endParaRPr>
          </a:p>
        </p:txBody>
      </p:sp>
      <p:pic>
        <p:nvPicPr>
          <p:cNvPr id="8" name="Picture 23" descr="P1底圖1">
            <a:extLst>
              <a:ext uri="{FF2B5EF4-FFF2-40B4-BE49-F238E27FC236}">
                <a16:creationId xmlns:a16="http://schemas.microsoft.com/office/drawing/2014/main" id="{F23D546D-12DB-48C1-B7E6-BCAB8F8EC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485D44E-B28C-432A-A978-6218E16AFEAB}"/>
              </a:ext>
            </a:extLst>
          </p:cNvPr>
          <p:cNvSpPr txBox="1"/>
          <p:nvPr/>
        </p:nvSpPr>
        <p:spPr>
          <a:xfrm>
            <a:off x="0" y="317500"/>
            <a:ext cx="971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/>
              <a:t>自動化影像測試系統</a:t>
            </a:r>
            <a:r>
              <a:rPr lang="en-US" altLang="zh-TW" sz="4000" b="1" dirty="0"/>
              <a:t>-</a:t>
            </a:r>
            <a:r>
              <a:rPr lang="zh-TW" altLang="en-US" sz="4000" b="1" dirty="0"/>
              <a:t>滑軌控制系統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350" y="838589"/>
            <a:ext cx="7010400" cy="62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Guseul"/>
                <a:cs typeface="Guseul"/>
              </a:rPr>
              <a:t>自動化影像測試系統設備需</a:t>
            </a:r>
            <a:r>
              <a:rPr b="0" spc="5" dirty="0">
                <a:latin typeface="Guseul"/>
                <a:cs typeface="Guseul"/>
              </a:rPr>
              <a:t>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3245" y="1612900"/>
            <a:ext cx="8589010" cy="1066318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36550" marR="5080" indent="-323850">
              <a:lnSpc>
                <a:spcPct val="100000"/>
              </a:lnSpc>
              <a:spcBef>
                <a:spcPts val="455"/>
              </a:spcBef>
              <a:buFont typeface="Wingdings"/>
              <a:buChar char=""/>
              <a:tabLst>
                <a:tab pos="336550" algn="l"/>
              </a:tabLst>
            </a:pPr>
            <a:r>
              <a:rPr sz="1900" dirty="0">
                <a:solidFill>
                  <a:srgbClr val="404040"/>
                </a:solidFill>
                <a:latin typeface="UKIJ CJK"/>
                <a:cs typeface="UKIJ CJK"/>
              </a:rPr>
              <a:t>可程控之自動化電動滑軌和載台需擁有可承載至</a:t>
            </a: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15”</a:t>
            </a:r>
            <a:r>
              <a:rPr sz="1900" dirty="0">
                <a:solidFill>
                  <a:srgbClr val="404040"/>
                </a:solidFill>
                <a:latin typeface="UKIJ CJK"/>
                <a:cs typeface="UKIJ CJK"/>
              </a:rPr>
              <a:t>筆電以上的</a:t>
            </a: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6</a:t>
            </a:r>
            <a:r>
              <a:rPr sz="1900" dirty="0">
                <a:solidFill>
                  <a:srgbClr val="404040"/>
                </a:solidFill>
                <a:latin typeface="UKIJ CJK"/>
                <a:cs typeface="UKIJ CJK"/>
              </a:rPr>
              <a:t>軸載台和可</a:t>
            </a:r>
            <a:r>
              <a:rPr sz="1900" spc="-5" dirty="0">
                <a:solidFill>
                  <a:srgbClr val="404040"/>
                </a:solidFill>
                <a:latin typeface="UKIJ CJK"/>
                <a:cs typeface="UKIJ CJK"/>
              </a:rPr>
              <a:t>自 </a:t>
            </a:r>
            <a:r>
              <a:rPr sz="1900" dirty="0">
                <a:solidFill>
                  <a:srgbClr val="404040"/>
                </a:solidFill>
                <a:latin typeface="UKIJ CJK"/>
                <a:cs typeface="UKIJ CJK"/>
              </a:rPr>
              <a:t>動切換</a:t>
            </a: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0~</a:t>
            </a:r>
            <a:r>
              <a:rPr sz="1900" spc="-5" dirty="0">
                <a:latin typeface="Gothic Uralic"/>
                <a:cs typeface="Gothic Uralic"/>
              </a:rPr>
              <a:t>300cm</a:t>
            </a:r>
            <a:r>
              <a:rPr sz="1900" spc="-5" dirty="0">
                <a:solidFill>
                  <a:srgbClr val="404040"/>
                </a:solidFill>
                <a:latin typeface="UKIJ CJK"/>
                <a:cs typeface="UKIJ CJK"/>
              </a:rPr>
              <a:t>之測試距離的電動滑軌</a:t>
            </a: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endParaRPr sz="1900" dirty="0">
              <a:latin typeface="Gothic Uralic"/>
              <a:cs typeface="Gothic Uralic"/>
            </a:endParaRPr>
          </a:p>
          <a:p>
            <a:pPr marL="5186045">
              <a:lnSpc>
                <a:spcPct val="100000"/>
              </a:lnSpc>
              <a:spcBef>
                <a:spcPts val="1385"/>
              </a:spcBef>
            </a:pPr>
            <a:endParaRPr sz="1500" dirty="0">
              <a:latin typeface="Carlito"/>
              <a:cs typeface="Carlito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D728AC-8E37-4582-8DEE-B4FC71E3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738"/>
          <a:stretch/>
        </p:blipFill>
        <p:spPr>
          <a:xfrm>
            <a:off x="5086350" y="2374900"/>
            <a:ext cx="3623195" cy="332459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5B308F7-34C7-4BF3-8740-538D6B14A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2508322"/>
            <a:ext cx="1622863" cy="343014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0579F08-CA02-4440-B4E1-2C6191689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18" y="2508322"/>
            <a:ext cx="1628559" cy="34421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5212" y="4544237"/>
            <a:ext cx="5012690" cy="269875"/>
            <a:chOff x="2285212" y="4544237"/>
            <a:chExt cx="5012690" cy="269875"/>
          </a:xfrm>
        </p:grpSpPr>
        <p:sp>
          <p:nvSpPr>
            <p:cNvPr id="3" name="object 3"/>
            <p:cNvSpPr/>
            <p:nvPr/>
          </p:nvSpPr>
          <p:spPr>
            <a:xfrm>
              <a:off x="2298192" y="4556759"/>
              <a:ext cx="4986655" cy="243840"/>
            </a:xfrm>
            <a:custGeom>
              <a:avLst/>
              <a:gdLst/>
              <a:ahLst/>
              <a:cxnLst/>
              <a:rect l="l" t="t" r="r" b="b"/>
              <a:pathLst>
                <a:path w="4986655" h="243839">
                  <a:moveTo>
                    <a:pt x="4986528" y="243839"/>
                  </a:moveTo>
                  <a:lnTo>
                    <a:pt x="0" y="243839"/>
                  </a:lnTo>
                  <a:lnTo>
                    <a:pt x="0" y="0"/>
                  </a:lnTo>
                  <a:lnTo>
                    <a:pt x="4986528" y="0"/>
                  </a:lnTo>
                  <a:lnTo>
                    <a:pt x="4986528" y="243839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5212" y="4544237"/>
              <a:ext cx="5012690" cy="269875"/>
            </a:xfrm>
            <a:custGeom>
              <a:avLst/>
              <a:gdLst/>
              <a:ahLst/>
              <a:cxnLst/>
              <a:rect l="l" t="t" r="r" b="b"/>
              <a:pathLst>
                <a:path w="5012690" h="269875">
                  <a:moveTo>
                    <a:pt x="4999697" y="269455"/>
                  </a:moveTo>
                  <a:lnTo>
                    <a:pt x="12700" y="269455"/>
                  </a:lnTo>
                  <a:lnTo>
                    <a:pt x="10223" y="269214"/>
                  </a:lnTo>
                  <a:lnTo>
                    <a:pt x="0" y="256755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4999697" y="0"/>
                  </a:lnTo>
                  <a:lnTo>
                    <a:pt x="5012397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244055"/>
                  </a:lnTo>
                  <a:lnTo>
                    <a:pt x="12700" y="244055"/>
                  </a:lnTo>
                  <a:lnTo>
                    <a:pt x="25400" y="256755"/>
                  </a:lnTo>
                  <a:lnTo>
                    <a:pt x="5012397" y="256755"/>
                  </a:lnTo>
                  <a:lnTo>
                    <a:pt x="5012156" y="259232"/>
                  </a:lnTo>
                  <a:lnTo>
                    <a:pt x="5002187" y="269214"/>
                  </a:lnTo>
                  <a:lnTo>
                    <a:pt x="4999697" y="269455"/>
                  </a:lnTo>
                  <a:close/>
                </a:path>
                <a:path w="5012690" h="269875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5012690" h="269875">
                  <a:moveTo>
                    <a:pt x="4986997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4986997" y="12700"/>
                  </a:lnTo>
                  <a:lnTo>
                    <a:pt x="4986997" y="25400"/>
                  </a:lnTo>
                  <a:close/>
                </a:path>
                <a:path w="5012690" h="269875">
                  <a:moveTo>
                    <a:pt x="4986997" y="256755"/>
                  </a:moveTo>
                  <a:lnTo>
                    <a:pt x="4986997" y="12700"/>
                  </a:lnTo>
                  <a:lnTo>
                    <a:pt x="4999697" y="25400"/>
                  </a:lnTo>
                  <a:lnTo>
                    <a:pt x="5012397" y="25400"/>
                  </a:lnTo>
                  <a:lnTo>
                    <a:pt x="5012397" y="244055"/>
                  </a:lnTo>
                  <a:lnTo>
                    <a:pt x="4999697" y="244055"/>
                  </a:lnTo>
                  <a:lnTo>
                    <a:pt x="4986997" y="256755"/>
                  </a:lnTo>
                  <a:close/>
                </a:path>
                <a:path w="5012690" h="269875">
                  <a:moveTo>
                    <a:pt x="5012397" y="25400"/>
                  </a:moveTo>
                  <a:lnTo>
                    <a:pt x="4999697" y="25400"/>
                  </a:lnTo>
                  <a:lnTo>
                    <a:pt x="4986997" y="12700"/>
                  </a:lnTo>
                  <a:lnTo>
                    <a:pt x="5012397" y="12700"/>
                  </a:lnTo>
                  <a:lnTo>
                    <a:pt x="5012397" y="25400"/>
                  </a:lnTo>
                  <a:close/>
                </a:path>
                <a:path w="5012690" h="269875">
                  <a:moveTo>
                    <a:pt x="25400" y="256755"/>
                  </a:moveTo>
                  <a:lnTo>
                    <a:pt x="12700" y="244055"/>
                  </a:lnTo>
                  <a:lnTo>
                    <a:pt x="25400" y="244055"/>
                  </a:lnTo>
                  <a:lnTo>
                    <a:pt x="25400" y="256755"/>
                  </a:lnTo>
                  <a:close/>
                </a:path>
                <a:path w="5012690" h="269875">
                  <a:moveTo>
                    <a:pt x="4986997" y="256755"/>
                  </a:moveTo>
                  <a:lnTo>
                    <a:pt x="25400" y="256755"/>
                  </a:lnTo>
                  <a:lnTo>
                    <a:pt x="25400" y="244055"/>
                  </a:lnTo>
                  <a:lnTo>
                    <a:pt x="4986997" y="244055"/>
                  </a:lnTo>
                  <a:lnTo>
                    <a:pt x="4986997" y="256755"/>
                  </a:lnTo>
                  <a:close/>
                </a:path>
                <a:path w="5012690" h="269875">
                  <a:moveTo>
                    <a:pt x="5012397" y="256755"/>
                  </a:moveTo>
                  <a:lnTo>
                    <a:pt x="4986997" y="256755"/>
                  </a:lnTo>
                  <a:lnTo>
                    <a:pt x="4999697" y="244055"/>
                  </a:lnTo>
                  <a:lnTo>
                    <a:pt x="5012397" y="244055"/>
                  </a:lnTo>
                  <a:lnTo>
                    <a:pt x="5012397" y="256755"/>
                  </a:lnTo>
                  <a:close/>
                </a:path>
              </a:pathLst>
            </a:custGeom>
            <a:solidFill>
              <a:srgbClr val="565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143671" y="3134867"/>
            <a:ext cx="9525" cy="1750695"/>
          </a:xfrm>
          <a:custGeom>
            <a:avLst/>
            <a:gdLst/>
            <a:ahLst/>
            <a:cxnLst/>
            <a:rect l="l" t="t" r="r" b="b"/>
            <a:pathLst>
              <a:path w="9525" h="1750695">
                <a:moveTo>
                  <a:pt x="0" y="1750199"/>
                </a:moveTo>
                <a:lnTo>
                  <a:pt x="9525" y="1750199"/>
                </a:lnTo>
                <a:lnTo>
                  <a:pt x="9525" y="0"/>
                </a:lnTo>
                <a:lnTo>
                  <a:pt x="0" y="0"/>
                </a:lnTo>
                <a:lnTo>
                  <a:pt x="0" y="1750199"/>
                </a:lnTo>
                <a:close/>
              </a:path>
            </a:pathLst>
          </a:custGeom>
          <a:solidFill>
            <a:srgbClr val="767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038515" y="1987715"/>
            <a:ext cx="118110" cy="1497965"/>
            <a:chOff x="2038515" y="1987715"/>
            <a:chExt cx="118110" cy="1497965"/>
          </a:xfrm>
        </p:grpSpPr>
        <p:sp>
          <p:nvSpPr>
            <p:cNvPr id="7" name="object 7"/>
            <p:cNvSpPr/>
            <p:nvPr/>
          </p:nvSpPr>
          <p:spPr>
            <a:xfrm>
              <a:off x="2143671" y="2000415"/>
              <a:ext cx="9525" cy="1017269"/>
            </a:xfrm>
            <a:custGeom>
              <a:avLst/>
              <a:gdLst/>
              <a:ahLst/>
              <a:cxnLst/>
              <a:rect l="l" t="t" r="r" b="b"/>
              <a:pathLst>
                <a:path w="9525" h="1017269">
                  <a:moveTo>
                    <a:pt x="0" y="1017104"/>
                  </a:moveTo>
                  <a:lnTo>
                    <a:pt x="9525" y="1017104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1017104"/>
                  </a:lnTo>
                  <a:close/>
                </a:path>
              </a:pathLst>
            </a:custGeom>
            <a:solidFill>
              <a:srgbClr val="767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51304" y="2001012"/>
              <a:ext cx="93345" cy="1470660"/>
            </a:xfrm>
            <a:custGeom>
              <a:avLst/>
              <a:gdLst/>
              <a:ahLst/>
              <a:cxnLst/>
              <a:rect l="l" t="t" r="r" b="b"/>
              <a:pathLst>
                <a:path w="93344" h="1470660">
                  <a:moveTo>
                    <a:pt x="92963" y="1470660"/>
                  </a:moveTo>
                  <a:lnTo>
                    <a:pt x="0" y="1470660"/>
                  </a:lnTo>
                  <a:lnTo>
                    <a:pt x="0" y="0"/>
                  </a:lnTo>
                  <a:lnTo>
                    <a:pt x="92963" y="0"/>
                  </a:lnTo>
                  <a:lnTo>
                    <a:pt x="92963" y="1470660"/>
                  </a:lnTo>
                  <a:close/>
                </a:path>
              </a:pathLst>
            </a:custGeom>
            <a:solidFill>
              <a:srgbClr val="F86A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38515" y="1987715"/>
              <a:ext cx="118110" cy="1497965"/>
            </a:xfrm>
            <a:custGeom>
              <a:avLst/>
              <a:gdLst/>
              <a:ahLst/>
              <a:cxnLst/>
              <a:rect l="l" t="t" r="r" b="b"/>
              <a:pathLst>
                <a:path w="118110" h="1497964">
                  <a:moveTo>
                    <a:pt x="105359" y="1497342"/>
                  </a:moveTo>
                  <a:lnTo>
                    <a:pt x="12700" y="1497342"/>
                  </a:lnTo>
                  <a:lnTo>
                    <a:pt x="10210" y="1497101"/>
                  </a:lnTo>
                  <a:lnTo>
                    <a:pt x="0" y="1484642"/>
                  </a:lnTo>
                  <a:lnTo>
                    <a:pt x="0" y="12699"/>
                  </a:lnTo>
                  <a:lnTo>
                    <a:pt x="12700" y="0"/>
                  </a:lnTo>
                  <a:lnTo>
                    <a:pt x="105359" y="0"/>
                  </a:lnTo>
                  <a:lnTo>
                    <a:pt x="118059" y="12699"/>
                  </a:lnTo>
                  <a:lnTo>
                    <a:pt x="25400" y="12699"/>
                  </a:lnTo>
                  <a:lnTo>
                    <a:pt x="12700" y="25399"/>
                  </a:lnTo>
                  <a:lnTo>
                    <a:pt x="25400" y="25399"/>
                  </a:lnTo>
                  <a:lnTo>
                    <a:pt x="25400" y="1471942"/>
                  </a:lnTo>
                  <a:lnTo>
                    <a:pt x="12700" y="1471942"/>
                  </a:lnTo>
                  <a:lnTo>
                    <a:pt x="25400" y="1484642"/>
                  </a:lnTo>
                  <a:lnTo>
                    <a:pt x="118059" y="1484642"/>
                  </a:lnTo>
                  <a:lnTo>
                    <a:pt x="117805" y="1487119"/>
                  </a:lnTo>
                  <a:lnTo>
                    <a:pt x="107835" y="1497101"/>
                  </a:lnTo>
                  <a:lnTo>
                    <a:pt x="105359" y="1497342"/>
                  </a:lnTo>
                  <a:close/>
                </a:path>
                <a:path w="118110" h="1497964">
                  <a:moveTo>
                    <a:pt x="25400" y="25399"/>
                  </a:moveTo>
                  <a:lnTo>
                    <a:pt x="12700" y="25399"/>
                  </a:lnTo>
                  <a:lnTo>
                    <a:pt x="25400" y="12699"/>
                  </a:lnTo>
                  <a:lnTo>
                    <a:pt x="25400" y="25399"/>
                  </a:lnTo>
                  <a:close/>
                </a:path>
                <a:path w="118110" h="1497964">
                  <a:moveTo>
                    <a:pt x="92659" y="25399"/>
                  </a:moveTo>
                  <a:lnTo>
                    <a:pt x="25400" y="25399"/>
                  </a:lnTo>
                  <a:lnTo>
                    <a:pt x="25400" y="12699"/>
                  </a:lnTo>
                  <a:lnTo>
                    <a:pt x="92659" y="12699"/>
                  </a:lnTo>
                  <a:lnTo>
                    <a:pt x="92659" y="25399"/>
                  </a:lnTo>
                  <a:close/>
                </a:path>
                <a:path w="118110" h="1497964">
                  <a:moveTo>
                    <a:pt x="92659" y="1484642"/>
                  </a:moveTo>
                  <a:lnTo>
                    <a:pt x="92659" y="12699"/>
                  </a:lnTo>
                  <a:lnTo>
                    <a:pt x="105359" y="25399"/>
                  </a:lnTo>
                  <a:lnTo>
                    <a:pt x="118059" y="25399"/>
                  </a:lnTo>
                  <a:lnTo>
                    <a:pt x="118059" y="1471942"/>
                  </a:lnTo>
                  <a:lnTo>
                    <a:pt x="105359" y="1471942"/>
                  </a:lnTo>
                  <a:lnTo>
                    <a:pt x="92659" y="1484642"/>
                  </a:lnTo>
                  <a:close/>
                </a:path>
                <a:path w="118110" h="1497964">
                  <a:moveTo>
                    <a:pt x="118059" y="25399"/>
                  </a:moveTo>
                  <a:lnTo>
                    <a:pt x="105359" y="25399"/>
                  </a:lnTo>
                  <a:lnTo>
                    <a:pt x="92659" y="12699"/>
                  </a:lnTo>
                  <a:lnTo>
                    <a:pt x="118059" y="12699"/>
                  </a:lnTo>
                  <a:lnTo>
                    <a:pt x="118059" y="25399"/>
                  </a:lnTo>
                  <a:close/>
                </a:path>
                <a:path w="118110" h="1497964">
                  <a:moveTo>
                    <a:pt x="25400" y="1484642"/>
                  </a:moveTo>
                  <a:lnTo>
                    <a:pt x="12700" y="1471942"/>
                  </a:lnTo>
                  <a:lnTo>
                    <a:pt x="25400" y="1471942"/>
                  </a:lnTo>
                  <a:lnTo>
                    <a:pt x="25400" y="1484642"/>
                  </a:lnTo>
                  <a:close/>
                </a:path>
                <a:path w="118110" h="1497964">
                  <a:moveTo>
                    <a:pt x="92659" y="1484642"/>
                  </a:moveTo>
                  <a:lnTo>
                    <a:pt x="25400" y="1484642"/>
                  </a:lnTo>
                  <a:lnTo>
                    <a:pt x="25400" y="1471942"/>
                  </a:lnTo>
                  <a:lnTo>
                    <a:pt x="92659" y="1471942"/>
                  </a:lnTo>
                  <a:lnTo>
                    <a:pt x="92659" y="1484642"/>
                  </a:lnTo>
                  <a:close/>
                </a:path>
                <a:path w="118110" h="1497964">
                  <a:moveTo>
                    <a:pt x="118059" y="1484642"/>
                  </a:moveTo>
                  <a:lnTo>
                    <a:pt x="92659" y="1484642"/>
                  </a:lnTo>
                  <a:lnTo>
                    <a:pt x="105359" y="1471942"/>
                  </a:lnTo>
                  <a:lnTo>
                    <a:pt x="118059" y="1471942"/>
                  </a:lnTo>
                  <a:lnTo>
                    <a:pt x="118059" y="1484642"/>
                  </a:lnTo>
                  <a:close/>
                </a:path>
              </a:pathLst>
            </a:custGeom>
            <a:solidFill>
              <a:srgbClr val="565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405636" y="2436876"/>
            <a:ext cx="2950210" cy="2352040"/>
            <a:chOff x="1405636" y="2436876"/>
            <a:chExt cx="2950210" cy="2352040"/>
          </a:xfrm>
        </p:grpSpPr>
        <p:sp>
          <p:nvSpPr>
            <p:cNvPr id="11" name="object 11"/>
            <p:cNvSpPr/>
            <p:nvPr/>
          </p:nvSpPr>
          <p:spPr>
            <a:xfrm>
              <a:off x="3321126" y="4407052"/>
              <a:ext cx="1035050" cy="98425"/>
            </a:xfrm>
            <a:custGeom>
              <a:avLst/>
              <a:gdLst/>
              <a:ahLst/>
              <a:cxnLst/>
              <a:rect l="l" t="t" r="r" b="b"/>
              <a:pathLst>
                <a:path w="1035050" h="98425">
                  <a:moveTo>
                    <a:pt x="86461" y="98285"/>
                  </a:moveTo>
                  <a:lnTo>
                    <a:pt x="84797" y="98272"/>
                  </a:lnTo>
                  <a:lnTo>
                    <a:pt x="83248" y="97701"/>
                  </a:lnTo>
                  <a:lnTo>
                    <a:pt x="0" y="49136"/>
                  </a:lnTo>
                  <a:lnTo>
                    <a:pt x="83282" y="558"/>
                  </a:lnTo>
                  <a:lnTo>
                    <a:pt x="84797" y="0"/>
                  </a:lnTo>
                  <a:lnTo>
                    <a:pt x="86461" y="0"/>
                  </a:lnTo>
                  <a:lnTo>
                    <a:pt x="88026" y="571"/>
                  </a:lnTo>
                  <a:lnTo>
                    <a:pt x="89281" y="1612"/>
                  </a:lnTo>
                  <a:lnTo>
                    <a:pt x="90119" y="3035"/>
                  </a:lnTo>
                  <a:lnTo>
                    <a:pt x="90411" y="4660"/>
                  </a:lnTo>
                  <a:lnTo>
                    <a:pt x="90131" y="6299"/>
                  </a:lnTo>
                  <a:lnTo>
                    <a:pt x="89319" y="7734"/>
                  </a:lnTo>
                  <a:lnTo>
                    <a:pt x="88049" y="8801"/>
                  </a:lnTo>
                  <a:lnTo>
                    <a:pt x="27067" y="44373"/>
                  </a:lnTo>
                  <a:lnTo>
                    <a:pt x="9448" y="44373"/>
                  </a:lnTo>
                  <a:lnTo>
                    <a:pt x="9448" y="53898"/>
                  </a:lnTo>
                  <a:lnTo>
                    <a:pt x="27067" y="53898"/>
                  </a:lnTo>
                  <a:lnTo>
                    <a:pt x="88049" y="89471"/>
                  </a:lnTo>
                  <a:lnTo>
                    <a:pt x="89319" y="90538"/>
                  </a:lnTo>
                  <a:lnTo>
                    <a:pt x="90131" y="91973"/>
                  </a:lnTo>
                  <a:lnTo>
                    <a:pt x="90411" y="93611"/>
                  </a:lnTo>
                  <a:lnTo>
                    <a:pt x="90119" y="95237"/>
                  </a:lnTo>
                  <a:lnTo>
                    <a:pt x="89281" y="96672"/>
                  </a:lnTo>
                  <a:lnTo>
                    <a:pt x="88011" y="97726"/>
                  </a:lnTo>
                  <a:lnTo>
                    <a:pt x="86461" y="98285"/>
                  </a:lnTo>
                  <a:close/>
                </a:path>
                <a:path w="1035050" h="98425">
                  <a:moveTo>
                    <a:pt x="1015562" y="49136"/>
                  </a:moveTo>
                  <a:lnTo>
                    <a:pt x="946416" y="8801"/>
                  </a:lnTo>
                  <a:lnTo>
                    <a:pt x="945146" y="7734"/>
                  </a:lnTo>
                  <a:lnTo>
                    <a:pt x="944333" y="6299"/>
                  </a:lnTo>
                  <a:lnTo>
                    <a:pt x="944054" y="4660"/>
                  </a:lnTo>
                  <a:lnTo>
                    <a:pt x="944346" y="3035"/>
                  </a:lnTo>
                  <a:lnTo>
                    <a:pt x="945184" y="1612"/>
                  </a:lnTo>
                  <a:lnTo>
                    <a:pt x="946454" y="558"/>
                  </a:lnTo>
                  <a:lnTo>
                    <a:pt x="948004" y="0"/>
                  </a:lnTo>
                  <a:lnTo>
                    <a:pt x="949667" y="0"/>
                  </a:lnTo>
                  <a:lnTo>
                    <a:pt x="951217" y="571"/>
                  </a:lnTo>
                  <a:lnTo>
                    <a:pt x="1026302" y="44373"/>
                  </a:lnTo>
                  <a:lnTo>
                    <a:pt x="1025017" y="44373"/>
                  </a:lnTo>
                  <a:lnTo>
                    <a:pt x="1025017" y="45021"/>
                  </a:lnTo>
                  <a:lnTo>
                    <a:pt x="1022616" y="45021"/>
                  </a:lnTo>
                  <a:lnTo>
                    <a:pt x="1015562" y="49136"/>
                  </a:lnTo>
                  <a:close/>
                </a:path>
                <a:path w="1035050" h="98425">
                  <a:moveTo>
                    <a:pt x="27067" y="53898"/>
                  </a:moveTo>
                  <a:lnTo>
                    <a:pt x="9448" y="53898"/>
                  </a:lnTo>
                  <a:lnTo>
                    <a:pt x="9448" y="44373"/>
                  </a:lnTo>
                  <a:lnTo>
                    <a:pt x="27067" y="44373"/>
                  </a:lnTo>
                  <a:lnTo>
                    <a:pt x="25956" y="45021"/>
                  </a:lnTo>
                  <a:lnTo>
                    <a:pt x="11849" y="45021"/>
                  </a:lnTo>
                  <a:lnTo>
                    <a:pt x="11849" y="53251"/>
                  </a:lnTo>
                  <a:lnTo>
                    <a:pt x="25956" y="53251"/>
                  </a:lnTo>
                  <a:lnTo>
                    <a:pt x="27067" y="53898"/>
                  </a:lnTo>
                  <a:close/>
                </a:path>
                <a:path w="1035050" h="98425">
                  <a:moveTo>
                    <a:pt x="1007398" y="53898"/>
                  </a:moveTo>
                  <a:lnTo>
                    <a:pt x="27067" y="53898"/>
                  </a:lnTo>
                  <a:lnTo>
                    <a:pt x="18903" y="49136"/>
                  </a:lnTo>
                  <a:lnTo>
                    <a:pt x="27067" y="44373"/>
                  </a:lnTo>
                  <a:lnTo>
                    <a:pt x="1007398" y="44373"/>
                  </a:lnTo>
                  <a:lnTo>
                    <a:pt x="1015562" y="49136"/>
                  </a:lnTo>
                  <a:lnTo>
                    <a:pt x="1007398" y="53898"/>
                  </a:lnTo>
                  <a:close/>
                </a:path>
                <a:path w="1035050" h="98425">
                  <a:moveTo>
                    <a:pt x="1026302" y="53898"/>
                  </a:moveTo>
                  <a:lnTo>
                    <a:pt x="1025017" y="53898"/>
                  </a:lnTo>
                  <a:lnTo>
                    <a:pt x="1025017" y="44373"/>
                  </a:lnTo>
                  <a:lnTo>
                    <a:pt x="1026302" y="44373"/>
                  </a:lnTo>
                  <a:lnTo>
                    <a:pt x="1034465" y="49136"/>
                  </a:lnTo>
                  <a:lnTo>
                    <a:pt x="1026302" y="53898"/>
                  </a:lnTo>
                  <a:close/>
                </a:path>
                <a:path w="1035050" h="98425">
                  <a:moveTo>
                    <a:pt x="11849" y="53251"/>
                  </a:moveTo>
                  <a:lnTo>
                    <a:pt x="11849" y="45021"/>
                  </a:lnTo>
                  <a:lnTo>
                    <a:pt x="18903" y="49136"/>
                  </a:lnTo>
                  <a:lnTo>
                    <a:pt x="11849" y="53251"/>
                  </a:lnTo>
                  <a:close/>
                </a:path>
                <a:path w="1035050" h="98425">
                  <a:moveTo>
                    <a:pt x="18903" y="49136"/>
                  </a:moveTo>
                  <a:lnTo>
                    <a:pt x="11849" y="45021"/>
                  </a:lnTo>
                  <a:lnTo>
                    <a:pt x="25956" y="45021"/>
                  </a:lnTo>
                  <a:lnTo>
                    <a:pt x="18903" y="49136"/>
                  </a:lnTo>
                  <a:close/>
                </a:path>
                <a:path w="1035050" h="98425">
                  <a:moveTo>
                    <a:pt x="1022616" y="53251"/>
                  </a:moveTo>
                  <a:lnTo>
                    <a:pt x="1015562" y="49136"/>
                  </a:lnTo>
                  <a:lnTo>
                    <a:pt x="1022616" y="45021"/>
                  </a:lnTo>
                  <a:lnTo>
                    <a:pt x="1022616" y="53251"/>
                  </a:lnTo>
                  <a:close/>
                </a:path>
                <a:path w="1035050" h="98425">
                  <a:moveTo>
                    <a:pt x="1025017" y="53251"/>
                  </a:moveTo>
                  <a:lnTo>
                    <a:pt x="1022616" y="53251"/>
                  </a:lnTo>
                  <a:lnTo>
                    <a:pt x="1022616" y="45021"/>
                  </a:lnTo>
                  <a:lnTo>
                    <a:pt x="1025017" y="45021"/>
                  </a:lnTo>
                  <a:lnTo>
                    <a:pt x="1025017" y="53251"/>
                  </a:lnTo>
                  <a:close/>
                </a:path>
                <a:path w="1035050" h="98425">
                  <a:moveTo>
                    <a:pt x="25956" y="53251"/>
                  </a:moveTo>
                  <a:lnTo>
                    <a:pt x="11849" y="53251"/>
                  </a:lnTo>
                  <a:lnTo>
                    <a:pt x="18903" y="49136"/>
                  </a:lnTo>
                  <a:lnTo>
                    <a:pt x="25956" y="53251"/>
                  </a:lnTo>
                  <a:close/>
                </a:path>
                <a:path w="1035050" h="98425">
                  <a:moveTo>
                    <a:pt x="948004" y="98285"/>
                  </a:moveTo>
                  <a:lnTo>
                    <a:pt x="946454" y="97726"/>
                  </a:lnTo>
                  <a:lnTo>
                    <a:pt x="945184" y="96672"/>
                  </a:lnTo>
                  <a:lnTo>
                    <a:pt x="944346" y="95237"/>
                  </a:lnTo>
                  <a:lnTo>
                    <a:pt x="944054" y="93611"/>
                  </a:lnTo>
                  <a:lnTo>
                    <a:pt x="944333" y="91973"/>
                  </a:lnTo>
                  <a:lnTo>
                    <a:pt x="945146" y="90538"/>
                  </a:lnTo>
                  <a:lnTo>
                    <a:pt x="946416" y="89471"/>
                  </a:lnTo>
                  <a:lnTo>
                    <a:pt x="1015562" y="49136"/>
                  </a:lnTo>
                  <a:lnTo>
                    <a:pt x="1022616" y="53251"/>
                  </a:lnTo>
                  <a:lnTo>
                    <a:pt x="1025017" y="53251"/>
                  </a:lnTo>
                  <a:lnTo>
                    <a:pt x="1025017" y="53898"/>
                  </a:lnTo>
                  <a:lnTo>
                    <a:pt x="1026302" y="53898"/>
                  </a:lnTo>
                  <a:lnTo>
                    <a:pt x="951217" y="97701"/>
                  </a:lnTo>
                  <a:lnTo>
                    <a:pt x="949667" y="98272"/>
                  </a:lnTo>
                  <a:lnTo>
                    <a:pt x="948004" y="98285"/>
                  </a:lnTo>
                  <a:close/>
                </a:path>
              </a:pathLst>
            </a:custGeom>
            <a:solidFill>
              <a:srgbClr val="767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98191" y="4355592"/>
              <a:ext cx="1066800" cy="201295"/>
            </a:xfrm>
            <a:custGeom>
              <a:avLst/>
              <a:gdLst/>
              <a:ahLst/>
              <a:cxnLst/>
              <a:rect l="l" t="t" r="r" b="b"/>
              <a:pathLst>
                <a:path w="1066800" h="201295">
                  <a:moveTo>
                    <a:pt x="1066800" y="201167"/>
                  </a:moveTo>
                  <a:lnTo>
                    <a:pt x="0" y="201167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201167"/>
                  </a:lnTo>
                  <a:close/>
                </a:path>
              </a:pathLst>
            </a:custGeom>
            <a:solidFill>
              <a:srgbClr val="797A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85098" y="4342218"/>
              <a:ext cx="1093470" cy="227965"/>
            </a:xfrm>
            <a:custGeom>
              <a:avLst/>
              <a:gdLst/>
              <a:ahLst/>
              <a:cxnLst/>
              <a:rect l="l" t="t" r="r" b="b"/>
              <a:pathLst>
                <a:path w="1093470" h="227964">
                  <a:moveTo>
                    <a:pt x="1080579" y="227431"/>
                  </a:moveTo>
                  <a:lnTo>
                    <a:pt x="12700" y="227431"/>
                  </a:lnTo>
                  <a:lnTo>
                    <a:pt x="10223" y="227190"/>
                  </a:lnTo>
                  <a:lnTo>
                    <a:pt x="0" y="214731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1080579" y="0"/>
                  </a:lnTo>
                  <a:lnTo>
                    <a:pt x="1093279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202031"/>
                  </a:lnTo>
                  <a:lnTo>
                    <a:pt x="12700" y="202031"/>
                  </a:lnTo>
                  <a:lnTo>
                    <a:pt x="25400" y="214731"/>
                  </a:lnTo>
                  <a:lnTo>
                    <a:pt x="1093279" y="214731"/>
                  </a:lnTo>
                  <a:lnTo>
                    <a:pt x="1093038" y="217208"/>
                  </a:lnTo>
                  <a:lnTo>
                    <a:pt x="1083068" y="227190"/>
                  </a:lnTo>
                  <a:lnTo>
                    <a:pt x="1080579" y="227431"/>
                  </a:lnTo>
                  <a:close/>
                </a:path>
                <a:path w="1093470" h="227964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093470" h="227964">
                  <a:moveTo>
                    <a:pt x="1067879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067879" y="12700"/>
                  </a:lnTo>
                  <a:lnTo>
                    <a:pt x="1067879" y="25400"/>
                  </a:lnTo>
                  <a:close/>
                </a:path>
                <a:path w="1093470" h="227964">
                  <a:moveTo>
                    <a:pt x="1067879" y="214731"/>
                  </a:moveTo>
                  <a:lnTo>
                    <a:pt x="1067879" y="12700"/>
                  </a:lnTo>
                  <a:lnTo>
                    <a:pt x="1080579" y="25400"/>
                  </a:lnTo>
                  <a:lnTo>
                    <a:pt x="1093279" y="25400"/>
                  </a:lnTo>
                  <a:lnTo>
                    <a:pt x="1093279" y="202031"/>
                  </a:lnTo>
                  <a:lnTo>
                    <a:pt x="1080579" y="202031"/>
                  </a:lnTo>
                  <a:lnTo>
                    <a:pt x="1067879" y="214731"/>
                  </a:lnTo>
                  <a:close/>
                </a:path>
                <a:path w="1093470" h="227964">
                  <a:moveTo>
                    <a:pt x="1093279" y="25400"/>
                  </a:moveTo>
                  <a:lnTo>
                    <a:pt x="1080579" y="25400"/>
                  </a:lnTo>
                  <a:lnTo>
                    <a:pt x="1067879" y="12700"/>
                  </a:lnTo>
                  <a:lnTo>
                    <a:pt x="1093279" y="12700"/>
                  </a:lnTo>
                  <a:lnTo>
                    <a:pt x="1093279" y="25400"/>
                  </a:lnTo>
                  <a:close/>
                </a:path>
                <a:path w="1093470" h="227964">
                  <a:moveTo>
                    <a:pt x="25400" y="214731"/>
                  </a:moveTo>
                  <a:lnTo>
                    <a:pt x="12700" y="202031"/>
                  </a:lnTo>
                  <a:lnTo>
                    <a:pt x="25400" y="202031"/>
                  </a:lnTo>
                  <a:lnTo>
                    <a:pt x="25400" y="214731"/>
                  </a:lnTo>
                  <a:close/>
                </a:path>
                <a:path w="1093470" h="227964">
                  <a:moveTo>
                    <a:pt x="1067879" y="214731"/>
                  </a:moveTo>
                  <a:lnTo>
                    <a:pt x="25400" y="214731"/>
                  </a:lnTo>
                  <a:lnTo>
                    <a:pt x="25400" y="202031"/>
                  </a:lnTo>
                  <a:lnTo>
                    <a:pt x="1067879" y="202031"/>
                  </a:lnTo>
                  <a:lnTo>
                    <a:pt x="1067879" y="214731"/>
                  </a:lnTo>
                  <a:close/>
                </a:path>
                <a:path w="1093470" h="227964">
                  <a:moveTo>
                    <a:pt x="1093279" y="214731"/>
                  </a:moveTo>
                  <a:lnTo>
                    <a:pt x="1067879" y="214731"/>
                  </a:lnTo>
                  <a:lnTo>
                    <a:pt x="1080579" y="202031"/>
                  </a:lnTo>
                  <a:lnTo>
                    <a:pt x="1093279" y="202031"/>
                  </a:lnTo>
                  <a:lnTo>
                    <a:pt x="1093279" y="214731"/>
                  </a:lnTo>
                  <a:close/>
                </a:path>
              </a:pathLst>
            </a:custGeom>
            <a:solidFill>
              <a:srgbClr val="565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64891" y="3134868"/>
              <a:ext cx="184785" cy="1211580"/>
            </a:xfrm>
            <a:custGeom>
              <a:avLst/>
              <a:gdLst/>
              <a:ahLst/>
              <a:cxnLst/>
              <a:rect l="l" t="t" r="r" b="b"/>
              <a:pathLst>
                <a:path w="184785" h="1211579">
                  <a:moveTo>
                    <a:pt x="184404" y="1211580"/>
                  </a:moveTo>
                  <a:lnTo>
                    <a:pt x="0" y="1211580"/>
                  </a:lnTo>
                  <a:lnTo>
                    <a:pt x="0" y="0"/>
                  </a:lnTo>
                  <a:lnTo>
                    <a:pt x="184404" y="0"/>
                  </a:lnTo>
                  <a:lnTo>
                    <a:pt x="184404" y="1211580"/>
                  </a:lnTo>
                  <a:close/>
                </a:path>
              </a:pathLst>
            </a:custGeom>
            <a:solidFill>
              <a:srgbClr val="797A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51442" y="3122434"/>
              <a:ext cx="210820" cy="1237615"/>
            </a:xfrm>
            <a:custGeom>
              <a:avLst/>
              <a:gdLst/>
              <a:ahLst/>
              <a:cxnLst/>
              <a:rect l="l" t="t" r="r" b="b"/>
              <a:pathLst>
                <a:path w="210819" h="1237614">
                  <a:moveTo>
                    <a:pt x="197510" y="1237081"/>
                  </a:moveTo>
                  <a:lnTo>
                    <a:pt x="12700" y="1237081"/>
                  </a:lnTo>
                  <a:lnTo>
                    <a:pt x="10223" y="1236840"/>
                  </a:lnTo>
                  <a:lnTo>
                    <a:pt x="0" y="1224381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197510" y="0"/>
                  </a:lnTo>
                  <a:lnTo>
                    <a:pt x="21021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211681"/>
                  </a:lnTo>
                  <a:lnTo>
                    <a:pt x="12700" y="1211681"/>
                  </a:lnTo>
                  <a:lnTo>
                    <a:pt x="25400" y="1224381"/>
                  </a:lnTo>
                  <a:lnTo>
                    <a:pt x="210210" y="1224381"/>
                  </a:lnTo>
                  <a:lnTo>
                    <a:pt x="209969" y="1226858"/>
                  </a:lnTo>
                  <a:lnTo>
                    <a:pt x="199986" y="1236840"/>
                  </a:lnTo>
                  <a:lnTo>
                    <a:pt x="197510" y="1237081"/>
                  </a:lnTo>
                  <a:close/>
                </a:path>
                <a:path w="210819" h="1237614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210819" h="1237614">
                  <a:moveTo>
                    <a:pt x="18481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84810" y="12700"/>
                  </a:lnTo>
                  <a:lnTo>
                    <a:pt x="184810" y="25400"/>
                  </a:lnTo>
                  <a:close/>
                </a:path>
                <a:path w="210819" h="1237614">
                  <a:moveTo>
                    <a:pt x="184810" y="1224381"/>
                  </a:moveTo>
                  <a:lnTo>
                    <a:pt x="184810" y="12700"/>
                  </a:lnTo>
                  <a:lnTo>
                    <a:pt x="197510" y="25400"/>
                  </a:lnTo>
                  <a:lnTo>
                    <a:pt x="210210" y="25400"/>
                  </a:lnTo>
                  <a:lnTo>
                    <a:pt x="210210" y="1211681"/>
                  </a:lnTo>
                  <a:lnTo>
                    <a:pt x="197510" y="1211681"/>
                  </a:lnTo>
                  <a:lnTo>
                    <a:pt x="184810" y="1224381"/>
                  </a:lnTo>
                  <a:close/>
                </a:path>
                <a:path w="210819" h="1237614">
                  <a:moveTo>
                    <a:pt x="210210" y="25400"/>
                  </a:moveTo>
                  <a:lnTo>
                    <a:pt x="197510" y="25400"/>
                  </a:lnTo>
                  <a:lnTo>
                    <a:pt x="184810" y="12700"/>
                  </a:lnTo>
                  <a:lnTo>
                    <a:pt x="210210" y="12700"/>
                  </a:lnTo>
                  <a:lnTo>
                    <a:pt x="210210" y="25400"/>
                  </a:lnTo>
                  <a:close/>
                </a:path>
                <a:path w="210819" h="1237614">
                  <a:moveTo>
                    <a:pt x="25400" y="1224381"/>
                  </a:moveTo>
                  <a:lnTo>
                    <a:pt x="12700" y="1211681"/>
                  </a:lnTo>
                  <a:lnTo>
                    <a:pt x="25400" y="1211681"/>
                  </a:lnTo>
                  <a:lnTo>
                    <a:pt x="25400" y="1224381"/>
                  </a:lnTo>
                  <a:close/>
                </a:path>
                <a:path w="210819" h="1237614">
                  <a:moveTo>
                    <a:pt x="184810" y="1224381"/>
                  </a:moveTo>
                  <a:lnTo>
                    <a:pt x="25400" y="1224381"/>
                  </a:lnTo>
                  <a:lnTo>
                    <a:pt x="25400" y="1211681"/>
                  </a:lnTo>
                  <a:lnTo>
                    <a:pt x="184810" y="1211681"/>
                  </a:lnTo>
                  <a:lnTo>
                    <a:pt x="184810" y="1224381"/>
                  </a:lnTo>
                  <a:close/>
                </a:path>
                <a:path w="210819" h="1237614">
                  <a:moveTo>
                    <a:pt x="210210" y="1224381"/>
                  </a:moveTo>
                  <a:lnTo>
                    <a:pt x="184810" y="1224381"/>
                  </a:lnTo>
                  <a:lnTo>
                    <a:pt x="197510" y="1211681"/>
                  </a:lnTo>
                  <a:lnTo>
                    <a:pt x="210210" y="1211681"/>
                  </a:lnTo>
                  <a:lnTo>
                    <a:pt x="210210" y="1224381"/>
                  </a:lnTo>
                  <a:close/>
                </a:path>
              </a:pathLst>
            </a:custGeom>
            <a:solidFill>
              <a:srgbClr val="565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42744" y="3017520"/>
              <a:ext cx="1027430" cy="117475"/>
            </a:xfrm>
            <a:custGeom>
              <a:avLst/>
              <a:gdLst/>
              <a:ahLst/>
              <a:cxnLst/>
              <a:rect l="l" t="t" r="r" b="b"/>
              <a:pathLst>
                <a:path w="1027430" h="117475">
                  <a:moveTo>
                    <a:pt x="1027176" y="117348"/>
                  </a:moveTo>
                  <a:lnTo>
                    <a:pt x="0" y="117348"/>
                  </a:lnTo>
                  <a:lnTo>
                    <a:pt x="0" y="0"/>
                  </a:lnTo>
                  <a:lnTo>
                    <a:pt x="1027176" y="0"/>
                  </a:lnTo>
                  <a:lnTo>
                    <a:pt x="1027176" y="11734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30666" y="3004959"/>
              <a:ext cx="1051560" cy="142875"/>
            </a:xfrm>
            <a:custGeom>
              <a:avLst/>
              <a:gdLst/>
              <a:ahLst/>
              <a:cxnLst/>
              <a:rect l="l" t="t" r="r" b="b"/>
              <a:pathLst>
                <a:path w="1051560" h="142875">
                  <a:moveTo>
                    <a:pt x="1038555" y="142875"/>
                  </a:moveTo>
                  <a:lnTo>
                    <a:pt x="12700" y="142875"/>
                  </a:lnTo>
                  <a:lnTo>
                    <a:pt x="10223" y="142633"/>
                  </a:lnTo>
                  <a:lnTo>
                    <a:pt x="0" y="130175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1038555" y="0"/>
                  </a:lnTo>
                  <a:lnTo>
                    <a:pt x="1051255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17475"/>
                  </a:lnTo>
                  <a:lnTo>
                    <a:pt x="12700" y="117475"/>
                  </a:lnTo>
                  <a:lnTo>
                    <a:pt x="25400" y="130175"/>
                  </a:lnTo>
                  <a:lnTo>
                    <a:pt x="1051255" y="130175"/>
                  </a:lnTo>
                  <a:lnTo>
                    <a:pt x="1051013" y="132651"/>
                  </a:lnTo>
                  <a:lnTo>
                    <a:pt x="1041031" y="142633"/>
                  </a:lnTo>
                  <a:lnTo>
                    <a:pt x="1038555" y="142875"/>
                  </a:lnTo>
                  <a:close/>
                </a:path>
                <a:path w="1051560" h="142875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051560" h="142875">
                  <a:moveTo>
                    <a:pt x="1025855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025855" y="12700"/>
                  </a:lnTo>
                  <a:lnTo>
                    <a:pt x="1025855" y="25400"/>
                  </a:lnTo>
                  <a:close/>
                </a:path>
                <a:path w="1051560" h="142875">
                  <a:moveTo>
                    <a:pt x="1025855" y="130175"/>
                  </a:moveTo>
                  <a:lnTo>
                    <a:pt x="1025855" y="12700"/>
                  </a:lnTo>
                  <a:lnTo>
                    <a:pt x="1038555" y="25400"/>
                  </a:lnTo>
                  <a:lnTo>
                    <a:pt x="1051255" y="25400"/>
                  </a:lnTo>
                  <a:lnTo>
                    <a:pt x="1051255" y="117475"/>
                  </a:lnTo>
                  <a:lnTo>
                    <a:pt x="1038555" y="117475"/>
                  </a:lnTo>
                  <a:lnTo>
                    <a:pt x="1025855" y="130175"/>
                  </a:lnTo>
                  <a:close/>
                </a:path>
                <a:path w="1051560" h="142875">
                  <a:moveTo>
                    <a:pt x="1051255" y="25400"/>
                  </a:moveTo>
                  <a:lnTo>
                    <a:pt x="1038555" y="25400"/>
                  </a:lnTo>
                  <a:lnTo>
                    <a:pt x="1025855" y="12700"/>
                  </a:lnTo>
                  <a:lnTo>
                    <a:pt x="1051255" y="12700"/>
                  </a:lnTo>
                  <a:lnTo>
                    <a:pt x="1051255" y="25400"/>
                  </a:lnTo>
                  <a:close/>
                </a:path>
                <a:path w="1051560" h="142875">
                  <a:moveTo>
                    <a:pt x="25400" y="130175"/>
                  </a:moveTo>
                  <a:lnTo>
                    <a:pt x="12700" y="117475"/>
                  </a:lnTo>
                  <a:lnTo>
                    <a:pt x="25400" y="117475"/>
                  </a:lnTo>
                  <a:lnTo>
                    <a:pt x="25400" y="130175"/>
                  </a:lnTo>
                  <a:close/>
                </a:path>
                <a:path w="1051560" h="142875">
                  <a:moveTo>
                    <a:pt x="1025855" y="130175"/>
                  </a:moveTo>
                  <a:lnTo>
                    <a:pt x="25400" y="130175"/>
                  </a:lnTo>
                  <a:lnTo>
                    <a:pt x="25400" y="117475"/>
                  </a:lnTo>
                  <a:lnTo>
                    <a:pt x="1025855" y="117475"/>
                  </a:lnTo>
                  <a:lnTo>
                    <a:pt x="1025855" y="130175"/>
                  </a:lnTo>
                  <a:close/>
                </a:path>
                <a:path w="1051560" h="142875">
                  <a:moveTo>
                    <a:pt x="1051255" y="130175"/>
                  </a:moveTo>
                  <a:lnTo>
                    <a:pt x="1025855" y="130175"/>
                  </a:lnTo>
                  <a:lnTo>
                    <a:pt x="1038555" y="117475"/>
                  </a:lnTo>
                  <a:lnTo>
                    <a:pt x="1051255" y="117475"/>
                  </a:lnTo>
                  <a:lnTo>
                    <a:pt x="1051255" y="130175"/>
                  </a:lnTo>
                  <a:close/>
                </a:path>
              </a:pathLst>
            </a:custGeom>
            <a:solidFill>
              <a:srgbClr val="565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51887" y="2436876"/>
              <a:ext cx="598932" cy="5806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3623" y="2714244"/>
              <a:ext cx="588645" cy="303530"/>
            </a:xfrm>
            <a:custGeom>
              <a:avLst/>
              <a:gdLst/>
              <a:ahLst/>
              <a:cxnLst/>
              <a:rect l="l" t="t" r="r" b="b"/>
              <a:pathLst>
                <a:path w="588644" h="303530">
                  <a:moveTo>
                    <a:pt x="437388" y="303275"/>
                  </a:moveTo>
                  <a:lnTo>
                    <a:pt x="437388" y="227075"/>
                  </a:lnTo>
                  <a:lnTo>
                    <a:pt x="0" y="227075"/>
                  </a:lnTo>
                  <a:lnTo>
                    <a:pt x="0" y="76199"/>
                  </a:lnTo>
                  <a:lnTo>
                    <a:pt x="437388" y="76199"/>
                  </a:lnTo>
                  <a:lnTo>
                    <a:pt x="437388" y="0"/>
                  </a:lnTo>
                  <a:lnTo>
                    <a:pt x="588263" y="152399"/>
                  </a:lnTo>
                  <a:lnTo>
                    <a:pt x="437388" y="30327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50898" y="2702191"/>
              <a:ext cx="614045" cy="328295"/>
            </a:xfrm>
            <a:custGeom>
              <a:avLst/>
              <a:gdLst/>
              <a:ahLst/>
              <a:cxnLst/>
              <a:rect l="l" t="t" r="r" b="b"/>
              <a:pathLst>
                <a:path w="614044" h="328294">
                  <a:moveTo>
                    <a:pt x="436981" y="88366"/>
                  </a:moveTo>
                  <a:lnTo>
                    <a:pt x="436981" y="12674"/>
                  </a:lnTo>
                  <a:lnTo>
                    <a:pt x="437261" y="9969"/>
                  </a:lnTo>
                  <a:lnTo>
                    <a:pt x="448767" y="0"/>
                  </a:lnTo>
                  <a:lnTo>
                    <a:pt x="451485" y="101"/>
                  </a:lnTo>
                  <a:lnTo>
                    <a:pt x="454113" y="774"/>
                  </a:lnTo>
                  <a:lnTo>
                    <a:pt x="456539" y="1993"/>
                  </a:lnTo>
                  <a:lnTo>
                    <a:pt x="458660" y="3695"/>
                  </a:lnTo>
                  <a:lnTo>
                    <a:pt x="467639" y="12674"/>
                  </a:lnTo>
                  <a:lnTo>
                    <a:pt x="462381" y="12674"/>
                  </a:lnTo>
                  <a:lnTo>
                    <a:pt x="440690" y="21653"/>
                  </a:lnTo>
                  <a:lnTo>
                    <a:pt x="462381" y="43343"/>
                  </a:lnTo>
                  <a:lnTo>
                    <a:pt x="462381" y="75666"/>
                  </a:lnTo>
                  <a:lnTo>
                    <a:pt x="449681" y="75666"/>
                  </a:lnTo>
                  <a:lnTo>
                    <a:pt x="436981" y="88366"/>
                  </a:lnTo>
                  <a:close/>
                </a:path>
                <a:path w="614044" h="328294">
                  <a:moveTo>
                    <a:pt x="462381" y="43343"/>
                  </a:moveTo>
                  <a:lnTo>
                    <a:pt x="440690" y="21653"/>
                  </a:lnTo>
                  <a:lnTo>
                    <a:pt x="462381" y="12674"/>
                  </a:lnTo>
                  <a:lnTo>
                    <a:pt x="462381" y="43343"/>
                  </a:lnTo>
                  <a:close/>
                </a:path>
                <a:path w="614044" h="328294">
                  <a:moveTo>
                    <a:pt x="583119" y="164071"/>
                  </a:moveTo>
                  <a:lnTo>
                    <a:pt x="462381" y="43343"/>
                  </a:lnTo>
                  <a:lnTo>
                    <a:pt x="462381" y="12674"/>
                  </a:lnTo>
                  <a:lnTo>
                    <a:pt x="467639" y="12674"/>
                  </a:lnTo>
                  <a:lnTo>
                    <a:pt x="610057" y="155092"/>
                  </a:lnTo>
                  <a:lnTo>
                    <a:pt x="592099" y="155092"/>
                  </a:lnTo>
                  <a:lnTo>
                    <a:pt x="583119" y="164071"/>
                  </a:lnTo>
                  <a:close/>
                </a:path>
                <a:path w="614044" h="328294">
                  <a:moveTo>
                    <a:pt x="436981" y="252463"/>
                  </a:moveTo>
                  <a:lnTo>
                    <a:pt x="12700" y="252463"/>
                  </a:lnTo>
                  <a:lnTo>
                    <a:pt x="10223" y="252222"/>
                  </a:lnTo>
                  <a:lnTo>
                    <a:pt x="0" y="239763"/>
                  </a:lnTo>
                  <a:lnTo>
                    <a:pt x="0" y="88366"/>
                  </a:lnTo>
                  <a:lnTo>
                    <a:pt x="12700" y="75666"/>
                  </a:lnTo>
                  <a:lnTo>
                    <a:pt x="436981" y="75666"/>
                  </a:lnTo>
                  <a:lnTo>
                    <a:pt x="436981" y="88366"/>
                  </a:lnTo>
                  <a:lnTo>
                    <a:pt x="25400" y="88366"/>
                  </a:lnTo>
                  <a:lnTo>
                    <a:pt x="12700" y="101066"/>
                  </a:lnTo>
                  <a:lnTo>
                    <a:pt x="25400" y="101066"/>
                  </a:lnTo>
                  <a:lnTo>
                    <a:pt x="25400" y="227063"/>
                  </a:lnTo>
                  <a:lnTo>
                    <a:pt x="12700" y="227063"/>
                  </a:lnTo>
                  <a:lnTo>
                    <a:pt x="25400" y="239763"/>
                  </a:lnTo>
                  <a:lnTo>
                    <a:pt x="436981" y="239763"/>
                  </a:lnTo>
                  <a:lnTo>
                    <a:pt x="436981" y="252463"/>
                  </a:lnTo>
                  <a:close/>
                </a:path>
                <a:path w="614044" h="328294">
                  <a:moveTo>
                    <a:pt x="449681" y="101066"/>
                  </a:moveTo>
                  <a:lnTo>
                    <a:pt x="25400" y="101066"/>
                  </a:lnTo>
                  <a:lnTo>
                    <a:pt x="25400" y="88366"/>
                  </a:lnTo>
                  <a:lnTo>
                    <a:pt x="436981" y="88366"/>
                  </a:lnTo>
                  <a:lnTo>
                    <a:pt x="449681" y="75666"/>
                  </a:lnTo>
                  <a:lnTo>
                    <a:pt x="462381" y="75666"/>
                  </a:lnTo>
                  <a:lnTo>
                    <a:pt x="462381" y="88366"/>
                  </a:lnTo>
                  <a:lnTo>
                    <a:pt x="452158" y="100825"/>
                  </a:lnTo>
                  <a:lnTo>
                    <a:pt x="449681" y="101066"/>
                  </a:lnTo>
                  <a:close/>
                </a:path>
                <a:path w="614044" h="328294">
                  <a:moveTo>
                    <a:pt x="25400" y="101066"/>
                  </a:moveTo>
                  <a:lnTo>
                    <a:pt x="12700" y="101066"/>
                  </a:lnTo>
                  <a:lnTo>
                    <a:pt x="25400" y="88366"/>
                  </a:lnTo>
                  <a:lnTo>
                    <a:pt x="25400" y="101066"/>
                  </a:lnTo>
                  <a:close/>
                </a:path>
                <a:path w="614044" h="328294">
                  <a:moveTo>
                    <a:pt x="592099" y="173050"/>
                  </a:moveTo>
                  <a:lnTo>
                    <a:pt x="583119" y="164071"/>
                  </a:lnTo>
                  <a:lnTo>
                    <a:pt x="592099" y="155092"/>
                  </a:lnTo>
                  <a:lnTo>
                    <a:pt x="592099" y="173050"/>
                  </a:lnTo>
                  <a:close/>
                </a:path>
                <a:path w="614044" h="328294">
                  <a:moveTo>
                    <a:pt x="610057" y="173050"/>
                  </a:moveTo>
                  <a:lnTo>
                    <a:pt x="592099" y="173050"/>
                  </a:lnTo>
                  <a:lnTo>
                    <a:pt x="592099" y="155092"/>
                  </a:lnTo>
                  <a:lnTo>
                    <a:pt x="610057" y="155092"/>
                  </a:lnTo>
                  <a:lnTo>
                    <a:pt x="611632" y="157010"/>
                  </a:lnTo>
                  <a:lnTo>
                    <a:pt x="612800" y="159207"/>
                  </a:lnTo>
                  <a:lnTo>
                    <a:pt x="613524" y="161594"/>
                  </a:lnTo>
                  <a:lnTo>
                    <a:pt x="613778" y="164071"/>
                  </a:lnTo>
                  <a:lnTo>
                    <a:pt x="613524" y="166547"/>
                  </a:lnTo>
                  <a:lnTo>
                    <a:pt x="612800" y="168935"/>
                  </a:lnTo>
                  <a:lnTo>
                    <a:pt x="611632" y="171132"/>
                  </a:lnTo>
                  <a:lnTo>
                    <a:pt x="610057" y="173050"/>
                  </a:lnTo>
                  <a:close/>
                </a:path>
                <a:path w="614044" h="328294">
                  <a:moveTo>
                    <a:pt x="467639" y="315468"/>
                  </a:moveTo>
                  <a:lnTo>
                    <a:pt x="462381" y="315468"/>
                  </a:lnTo>
                  <a:lnTo>
                    <a:pt x="462381" y="284799"/>
                  </a:lnTo>
                  <a:lnTo>
                    <a:pt x="583119" y="164071"/>
                  </a:lnTo>
                  <a:lnTo>
                    <a:pt x="592099" y="173050"/>
                  </a:lnTo>
                  <a:lnTo>
                    <a:pt x="610057" y="173050"/>
                  </a:lnTo>
                  <a:lnTo>
                    <a:pt x="467639" y="315468"/>
                  </a:lnTo>
                  <a:close/>
                </a:path>
                <a:path w="614044" h="328294">
                  <a:moveTo>
                    <a:pt x="25400" y="239763"/>
                  </a:moveTo>
                  <a:lnTo>
                    <a:pt x="12700" y="227063"/>
                  </a:lnTo>
                  <a:lnTo>
                    <a:pt x="25400" y="227063"/>
                  </a:lnTo>
                  <a:lnTo>
                    <a:pt x="25400" y="239763"/>
                  </a:lnTo>
                  <a:close/>
                </a:path>
                <a:path w="614044" h="328294">
                  <a:moveTo>
                    <a:pt x="462381" y="252463"/>
                  </a:moveTo>
                  <a:lnTo>
                    <a:pt x="449681" y="252463"/>
                  </a:lnTo>
                  <a:lnTo>
                    <a:pt x="436981" y="239763"/>
                  </a:lnTo>
                  <a:lnTo>
                    <a:pt x="25400" y="239763"/>
                  </a:lnTo>
                  <a:lnTo>
                    <a:pt x="25400" y="227063"/>
                  </a:lnTo>
                  <a:lnTo>
                    <a:pt x="449681" y="227063"/>
                  </a:lnTo>
                  <a:lnTo>
                    <a:pt x="462381" y="239763"/>
                  </a:lnTo>
                  <a:lnTo>
                    <a:pt x="462381" y="252463"/>
                  </a:lnTo>
                  <a:close/>
                </a:path>
                <a:path w="614044" h="328294">
                  <a:moveTo>
                    <a:pt x="448767" y="328129"/>
                  </a:moveTo>
                  <a:lnTo>
                    <a:pt x="436981" y="315468"/>
                  </a:lnTo>
                  <a:lnTo>
                    <a:pt x="436981" y="239763"/>
                  </a:lnTo>
                  <a:lnTo>
                    <a:pt x="449681" y="252463"/>
                  </a:lnTo>
                  <a:lnTo>
                    <a:pt x="462381" y="252463"/>
                  </a:lnTo>
                  <a:lnTo>
                    <a:pt x="462381" y="284799"/>
                  </a:lnTo>
                  <a:lnTo>
                    <a:pt x="440690" y="306489"/>
                  </a:lnTo>
                  <a:lnTo>
                    <a:pt x="462381" y="315468"/>
                  </a:lnTo>
                  <a:lnTo>
                    <a:pt x="467639" y="315468"/>
                  </a:lnTo>
                  <a:lnTo>
                    <a:pt x="458660" y="324446"/>
                  </a:lnTo>
                  <a:lnTo>
                    <a:pt x="456539" y="326148"/>
                  </a:lnTo>
                  <a:lnTo>
                    <a:pt x="454113" y="327367"/>
                  </a:lnTo>
                  <a:lnTo>
                    <a:pt x="451485" y="328041"/>
                  </a:lnTo>
                  <a:lnTo>
                    <a:pt x="448767" y="328129"/>
                  </a:lnTo>
                  <a:close/>
                </a:path>
                <a:path w="614044" h="328294">
                  <a:moveTo>
                    <a:pt x="462381" y="315468"/>
                  </a:moveTo>
                  <a:lnTo>
                    <a:pt x="440690" y="306489"/>
                  </a:lnTo>
                  <a:lnTo>
                    <a:pt x="462381" y="284799"/>
                  </a:lnTo>
                  <a:lnTo>
                    <a:pt x="462381" y="315468"/>
                  </a:lnTo>
                  <a:close/>
                </a:path>
              </a:pathLst>
            </a:custGeom>
            <a:solidFill>
              <a:srgbClr val="565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42820" y="2436876"/>
              <a:ext cx="597407" cy="5806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05636" y="2513330"/>
              <a:ext cx="98425" cy="2275205"/>
            </a:xfrm>
            <a:custGeom>
              <a:avLst/>
              <a:gdLst/>
              <a:ahLst/>
              <a:cxnLst/>
              <a:rect l="l" t="t" r="r" b="b"/>
              <a:pathLst>
                <a:path w="98425" h="2275204">
                  <a:moveTo>
                    <a:pt x="4673" y="90411"/>
                  </a:moveTo>
                  <a:lnTo>
                    <a:pt x="3047" y="90119"/>
                  </a:lnTo>
                  <a:lnTo>
                    <a:pt x="1625" y="89281"/>
                  </a:lnTo>
                  <a:lnTo>
                    <a:pt x="558" y="88011"/>
                  </a:lnTo>
                  <a:lnTo>
                    <a:pt x="0" y="86461"/>
                  </a:lnTo>
                  <a:lnTo>
                    <a:pt x="12" y="84797"/>
                  </a:lnTo>
                  <a:lnTo>
                    <a:pt x="584" y="83248"/>
                  </a:lnTo>
                  <a:lnTo>
                    <a:pt x="49148" y="0"/>
                  </a:lnTo>
                  <a:lnTo>
                    <a:pt x="54661" y="9448"/>
                  </a:lnTo>
                  <a:lnTo>
                    <a:pt x="44386" y="9448"/>
                  </a:lnTo>
                  <a:lnTo>
                    <a:pt x="44386" y="27067"/>
                  </a:lnTo>
                  <a:lnTo>
                    <a:pt x="8813" y="88049"/>
                  </a:lnTo>
                  <a:lnTo>
                    <a:pt x="7746" y="89319"/>
                  </a:lnTo>
                  <a:lnTo>
                    <a:pt x="6311" y="90131"/>
                  </a:lnTo>
                  <a:lnTo>
                    <a:pt x="4673" y="90411"/>
                  </a:lnTo>
                  <a:close/>
                </a:path>
                <a:path w="98425" h="2275204">
                  <a:moveTo>
                    <a:pt x="44386" y="27067"/>
                  </a:moveTo>
                  <a:lnTo>
                    <a:pt x="44386" y="9448"/>
                  </a:lnTo>
                  <a:lnTo>
                    <a:pt x="53911" y="9448"/>
                  </a:lnTo>
                  <a:lnTo>
                    <a:pt x="53911" y="11849"/>
                  </a:lnTo>
                  <a:lnTo>
                    <a:pt x="45034" y="11849"/>
                  </a:lnTo>
                  <a:lnTo>
                    <a:pt x="49148" y="18903"/>
                  </a:lnTo>
                  <a:lnTo>
                    <a:pt x="44386" y="27067"/>
                  </a:lnTo>
                  <a:close/>
                </a:path>
                <a:path w="98425" h="2275204">
                  <a:moveTo>
                    <a:pt x="93624" y="90411"/>
                  </a:moveTo>
                  <a:lnTo>
                    <a:pt x="91963" y="90119"/>
                  </a:lnTo>
                  <a:lnTo>
                    <a:pt x="90550" y="89319"/>
                  </a:lnTo>
                  <a:lnTo>
                    <a:pt x="89461" y="88011"/>
                  </a:lnTo>
                  <a:lnTo>
                    <a:pt x="53911" y="27067"/>
                  </a:lnTo>
                  <a:lnTo>
                    <a:pt x="53911" y="9448"/>
                  </a:lnTo>
                  <a:lnTo>
                    <a:pt x="54661" y="9448"/>
                  </a:lnTo>
                  <a:lnTo>
                    <a:pt x="97713" y="83248"/>
                  </a:lnTo>
                  <a:lnTo>
                    <a:pt x="98285" y="84797"/>
                  </a:lnTo>
                  <a:lnTo>
                    <a:pt x="98297" y="86461"/>
                  </a:lnTo>
                  <a:lnTo>
                    <a:pt x="97739" y="88011"/>
                  </a:lnTo>
                  <a:lnTo>
                    <a:pt x="96672" y="89281"/>
                  </a:lnTo>
                  <a:lnTo>
                    <a:pt x="95250" y="90119"/>
                  </a:lnTo>
                  <a:lnTo>
                    <a:pt x="93624" y="90411"/>
                  </a:lnTo>
                  <a:close/>
                </a:path>
                <a:path w="98425" h="2275204">
                  <a:moveTo>
                    <a:pt x="49148" y="18903"/>
                  </a:moveTo>
                  <a:lnTo>
                    <a:pt x="45034" y="11849"/>
                  </a:lnTo>
                  <a:lnTo>
                    <a:pt x="53263" y="11849"/>
                  </a:lnTo>
                  <a:lnTo>
                    <a:pt x="49148" y="18903"/>
                  </a:lnTo>
                  <a:close/>
                </a:path>
                <a:path w="98425" h="2275204">
                  <a:moveTo>
                    <a:pt x="53911" y="27067"/>
                  </a:moveTo>
                  <a:lnTo>
                    <a:pt x="49148" y="18903"/>
                  </a:lnTo>
                  <a:lnTo>
                    <a:pt x="53263" y="11849"/>
                  </a:lnTo>
                  <a:lnTo>
                    <a:pt x="53911" y="11849"/>
                  </a:lnTo>
                  <a:lnTo>
                    <a:pt x="53911" y="27067"/>
                  </a:lnTo>
                  <a:close/>
                </a:path>
                <a:path w="98425" h="2275204">
                  <a:moveTo>
                    <a:pt x="49148" y="2256301"/>
                  </a:moveTo>
                  <a:lnTo>
                    <a:pt x="44386" y="2248137"/>
                  </a:lnTo>
                  <a:lnTo>
                    <a:pt x="44386" y="27067"/>
                  </a:lnTo>
                  <a:lnTo>
                    <a:pt x="49148" y="18903"/>
                  </a:lnTo>
                  <a:lnTo>
                    <a:pt x="53911" y="27067"/>
                  </a:lnTo>
                  <a:lnTo>
                    <a:pt x="53911" y="2248137"/>
                  </a:lnTo>
                  <a:lnTo>
                    <a:pt x="49148" y="2256301"/>
                  </a:lnTo>
                  <a:close/>
                </a:path>
                <a:path w="98425" h="2275204">
                  <a:moveTo>
                    <a:pt x="49148" y="2275205"/>
                  </a:moveTo>
                  <a:lnTo>
                    <a:pt x="584" y="2191956"/>
                  </a:lnTo>
                  <a:lnTo>
                    <a:pt x="12" y="2190407"/>
                  </a:lnTo>
                  <a:lnTo>
                    <a:pt x="0" y="2188743"/>
                  </a:lnTo>
                  <a:lnTo>
                    <a:pt x="558" y="2187194"/>
                  </a:lnTo>
                  <a:lnTo>
                    <a:pt x="1625" y="2185924"/>
                  </a:lnTo>
                  <a:lnTo>
                    <a:pt x="3047" y="2185085"/>
                  </a:lnTo>
                  <a:lnTo>
                    <a:pt x="4673" y="2184793"/>
                  </a:lnTo>
                  <a:lnTo>
                    <a:pt x="6334" y="2185085"/>
                  </a:lnTo>
                  <a:lnTo>
                    <a:pt x="7746" y="2185885"/>
                  </a:lnTo>
                  <a:lnTo>
                    <a:pt x="8836" y="2187194"/>
                  </a:lnTo>
                  <a:lnTo>
                    <a:pt x="44386" y="2248137"/>
                  </a:lnTo>
                  <a:lnTo>
                    <a:pt x="44386" y="2265756"/>
                  </a:lnTo>
                  <a:lnTo>
                    <a:pt x="54661" y="2265756"/>
                  </a:lnTo>
                  <a:lnTo>
                    <a:pt x="49148" y="2275205"/>
                  </a:lnTo>
                  <a:close/>
                </a:path>
                <a:path w="98425" h="2275204">
                  <a:moveTo>
                    <a:pt x="54661" y="2265756"/>
                  </a:moveTo>
                  <a:lnTo>
                    <a:pt x="53911" y="2265756"/>
                  </a:lnTo>
                  <a:lnTo>
                    <a:pt x="53911" y="2248137"/>
                  </a:lnTo>
                  <a:lnTo>
                    <a:pt x="89484" y="2187155"/>
                  </a:lnTo>
                  <a:lnTo>
                    <a:pt x="90550" y="2185885"/>
                  </a:lnTo>
                  <a:lnTo>
                    <a:pt x="91986" y="2185073"/>
                  </a:lnTo>
                  <a:lnTo>
                    <a:pt x="93624" y="2184793"/>
                  </a:lnTo>
                  <a:lnTo>
                    <a:pt x="95250" y="2185085"/>
                  </a:lnTo>
                  <a:lnTo>
                    <a:pt x="96672" y="2185924"/>
                  </a:lnTo>
                  <a:lnTo>
                    <a:pt x="97739" y="2187194"/>
                  </a:lnTo>
                  <a:lnTo>
                    <a:pt x="98297" y="2188743"/>
                  </a:lnTo>
                  <a:lnTo>
                    <a:pt x="98285" y="2190407"/>
                  </a:lnTo>
                  <a:lnTo>
                    <a:pt x="97713" y="2191956"/>
                  </a:lnTo>
                  <a:lnTo>
                    <a:pt x="54661" y="2265756"/>
                  </a:lnTo>
                  <a:close/>
                </a:path>
                <a:path w="98425" h="2275204">
                  <a:moveTo>
                    <a:pt x="53911" y="2265756"/>
                  </a:moveTo>
                  <a:lnTo>
                    <a:pt x="44386" y="2265756"/>
                  </a:lnTo>
                  <a:lnTo>
                    <a:pt x="44386" y="2248137"/>
                  </a:lnTo>
                  <a:lnTo>
                    <a:pt x="49148" y="2256301"/>
                  </a:lnTo>
                  <a:lnTo>
                    <a:pt x="45034" y="2263355"/>
                  </a:lnTo>
                  <a:lnTo>
                    <a:pt x="53911" y="2263355"/>
                  </a:lnTo>
                  <a:lnTo>
                    <a:pt x="53911" y="2265756"/>
                  </a:lnTo>
                  <a:close/>
                </a:path>
                <a:path w="98425" h="2275204">
                  <a:moveTo>
                    <a:pt x="53911" y="2263355"/>
                  </a:moveTo>
                  <a:lnTo>
                    <a:pt x="53263" y="2263355"/>
                  </a:lnTo>
                  <a:lnTo>
                    <a:pt x="49148" y="2256301"/>
                  </a:lnTo>
                  <a:lnTo>
                    <a:pt x="53911" y="2248137"/>
                  </a:lnTo>
                  <a:lnTo>
                    <a:pt x="53911" y="2263355"/>
                  </a:lnTo>
                  <a:close/>
                </a:path>
                <a:path w="98425" h="2275204">
                  <a:moveTo>
                    <a:pt x="53263" y="2263355"/>
                  </a:moveTo>
                  <a:lnTo>
                    <a:pt x="45034" y="2263355"/>
                  </a:lnTo>
                  <a:lnTo>
                    <a:pt x="49148" y="2256301"/>
                  </a:lnTo>
                  <a:lnTo>
                    <a:pt x="53263" y="2263355"/>
                  </a:lnTo>
                  <a:close/>
                </a:path>
              </a:pathLst>
            </a:custGeom>
            <a:solidFill>
              <a:srgbClr val="767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611039" y="4278287"/>
            <a:ext cx="125222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Carlito"/>
                <a:cs typeface="Carlito"/>
              </a:rPr>
              <a:t>0~3m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56984" y="3420541"/>
            <a:ext cx="907415" cy="43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1350" dirty="0">
                <a:latin typeface="Carlito"/>
                <a:cs typeface="Carlito"/>
              </a:rPr>
              <a:t>chart</a:t>
            </a:r>
            <a:r>
              <a:rPr sz="1350" spc="10" dirty="0">
                <a:latin typeface="Droid Sans Fallback"/>
                <a:cs typeface="Droid Sans Fallback"/>
              </a:rPr>
              <a:t>中心</a:t>
            </a:r>
            <a:r>
              <a:rPr sz="1350" dirty="0">
                <a:latin typeface="Droid Sans Fallback"/>
                <a:cs typeface="Droid Sans Fallback"/>
              </a:rPr>
              <a:t>約  </a:t>
            </a:r>
            <a:r>
              <a:rPr sz="1350" dirty="0">
                <a:latin typeface="Carlito"/>
                <a:cs typeface="Carlito"/>
              </a:rPr>
              <a:t>125cm</a:t>
            </a:r>
            <a:r>
              <a:rPr sz="1350" spc="5" dirty="0">
                <a:latin typeface="Droid Sans Fallback"/>
                <a:cs typeface="Droid Sans Fallback"/>
              </a:rPr>
              <a:t>高</a:t>
            </a:r>
            <a:endParaRPr sz="1350">
              <a:latin typeface="Droid Sans Fallback"/>
              <a:cs typeface="Droid Sans Fallb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7275" y="925957"/>
            <a:ext cx="1795145" cy="1060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1350" dirty="0">
                <a:latin typeface="Carlito"/>
                <a:cs typeface="Carlito"/>
              </a:rPr>
              <a:t>X</a:t>
            </a:r>
            <a:r>
              <a:rPr sz="1350" spc="10" dirty="0">
                <a:latin typeface="Droid Sans Fallback"/>
                <a:cs typeface="Droid Sans Fallback"/>
              </a:rPr>
              <a:t>方向</a:t>
            </a:r>
            <a:r>
              <a:rPr sz="1350" dirty="0">
                <a:latin typeface="Carlito"/>
                <a:cs typeface="Carlito"/>
              </a:rPr>
              <a:t>:</a:t>
            </a:r>
            <a:r>
              <a:rPr sz="1350" spc="10" dirty="0">
                <a:latin typeface="Droid Sans Fallback"/>
                <a:cs typeface="Droid Sans Fallback"/>
              </a:rPr>
              <a:t>待測物前端固</a:t>
            </a:r>
            <a:r>
              <a:rPr sz="1350" spc="5" dirty="0">
                <a:latin typeface="Droid Sans Fallback"/>
                <a:cs typeface="Droid Sans Fallback"/>
              </a:rPr>
              <a:t>定 </a:t>
            </a:r>
            <a:r>
              <a:rPr sz="1350" spc="10" dirty="0" err="1">
                <a:latin typeface="Droid Sans Fallback"/>
                <a:cs typeface="Droid Sans Fallback"/>
              </a:rPr>
              <a:t>在桌面上時</a:t>
            </a:r>
            <a:r>
              <a:rPr sz="1350" dirty="0" err="1">
                <a:latin typeface="Carlito"/>
                <a:cs typeface="Carlito"/>
              </a:rPr>
              <a:t>,</a:t>
            </a:r>
            <a:r>
              <a:rPr sz="1350" spc="10" dirty="0" err="1">
                <a:latin typeface="Droid Sans Fallback"/>
                <a:cs typeface="Droid Sans Fallback"/>
              </a:rPr>
              <a:t>待測物</a:t>
            </a:r>
            <a:r>
              <a:rPr sz="1350" dirty="0" err="1">
                <a:latin typeface="Droid Sans Fallback"/>
                <a:cs typeface="Droid Sans Fallback"/>
              </a:rPr>
              <a:t>可</a:t>
            </a:r>
            <a:r>
              <a:rPr sz="1350" dirty="0">
                <a:latin typeface="Droid Sans Fallback"/>
                <a:cs typeface="Droid Sans Fallback"/>
              </a:rPr>
              <a:t> </a:t>
            </a:r>
            <a:r>
              <a:rPr sz="1350" spc="10" dirty="0">
                <a:latin typeface="Droid Sans Fallback"/>
                <a:cs typeface="Droid Sans Fallback"/>
              </a:rPr>
              <a:t>由桌面微調或固定位</a:t>
            </a:r>
            <a:r>
              <a:rPr sz="1350" spc="5" dirty="0">
                <a:latin typeface="Droid Sans Fallback"/>
                <a:cs typeface="Droid Sans Fallback"/>
              </a:rPr>
              <a:t>置 </a:t>
            </a:r>
            <a:r>
              <a:rPr sz="1350" spc="10" dirty="0">
                <a:latin typeface="Droid Sans Fallback"/>
                <a:cs typeface="Droid Sans Fallback"/>
              </a:rPr>
              <a:t>微調至接觸牆壁</a:t>
            </a:r>
            <a:r>
              <a:rPr sz="1350" dirty="0">
                <a:latin typeface="Carlito"/>
                <a:cs typeface="Carlito"/>
              </a:rPr>
              <a:t>,</a:t>
            </a:r>
            <a:r>
              <a:rPr sz="1350" spc="10" dirty="0">
                <a:latin typeface="Droid Sans Fallback"/>
                <a:cs typeface="Droid Sans Fallback"/>
              </a:rPr>
              <a:t>以便</a:t>
            </a:r>
            <a:r>
              <a:rPr sz="1350" dirty="0">
                <a:latin typeface="Droid Sans Fallback"/>
                <a:cs typeface="Droid Sans Fallback"/>
              </a:rPr>
              <a:t>測 </a:t>
            </a:r>
            <a:r>
              <a:rPr sz="1350" spc="10" dirty="0">
                <a:latin typeface="Droid Sans Fallback"/>
                <a:cs typeface="Droid Sans Fallback"/>
              </a:rPr>
              <a:t>距歸零</a:t>
            </a:r>
            <a:r>
              <a:rPr sz="1350" dirty="0">
                <a:latin typeface="Carlito"/>
                <a:cs typeface="Carlito"/>
              </a:rPr>
              <a:t>.</a:t>
            </a:r>
          </a:p>
        </p:txBody>
      </p:sp>
      <p:sp>
        <p:nvSpPr>
          <p:cNvPr id="26" name="object 26"/>
          <p:cNvSpPr/>
          <p:nvPr/>
        </p:nvSpPr>
        <p:spPr>
          <a:xfrm>
            <a:off x="1328724" y="1978202"/>
            <a:ext cx="463550" cy="804545"/>
          </a:xfrm>
          <a:custGeom>
            <a:avLst/>
            <a:gdLst/>
            <a:ahLst/>
            <a:cxnLst/>
            <a:rect l="l" t="t" r="r" b="b"/>
            <a:pathLst>
              <a:path w="463550" h="804544">
                <a:moveTo>
                  <a:pt x="453231" y="787957"/>
                </a:moveTo>
                <a:lnTo>
                  <a:pt x="445039" y="783228"/>
                </a:lnTo>
                <a:lnTo>
                  <a:pt x="0" y="4724"/>
                </a:lnTo>
                <a:lnTo>
                  <a:pt x="8280" y="0"/>
                </a:lnTo>
                <a:lnTo>
                  <a:pt x="453313" y="778515"/>
                </a:lnTo>
                <a:lnTo>
                  <a:pt x="453231" y="787957"/>
                </a:lnTo>
                <a:close/>
              </a:path>
              <a:path w="463550" h="804544">
                <a:moveTo>
                  <a:pt x="462661" y="798525"/>
                </a:moveTo>
                <a:lnTo>
                  <a:pt x="453783" y="798525"/>
                </a:lnTo>
                <a:lnTo>
                  <a:pt x="462051" y="793800"/>
                </a:lnTo>
                <a:lnTo>
                  <a:pt x="453313" y="778515"/>
                </a:lnTo>
                <a:lnTo>
                  <a:pt x="453923" y="707910"/>
                </a:lnTo>
                <a:lnTo>
                  <a:pt x="457911" y="703249"/>
                </a:lnTo>
                <a:lnTo>
                  <a:pt x="459562" y="703262"/>
                </a:lnTo>
                <a:lnTo>
                  <a:pt x="461111" y="703846"/>
                </a:lnTo>
                <a:lnTo>
                  <a:pt x="462368" y="704913"/>
                </a:lnTo>
                <a:lnTo>
                  <a:pt x="463181" y="706361"/>
                </a:lnTo>
                <a:lnTo>
                  <a:pt x="463448" y="707986"/>
                </a:lnTo>
                <a:lnTo>
                  <a:pt x="462661" y="798525"/>
                </a:lnTo>
                <a:close/>
              </a:path>
              <a:path w="463550" h="804544">
                <a:moveTo>
                  <a:pt x="462610" y="804367"/>
                </a:moveTo>
                <a:lnTo>
                  <a:pt x="379133" y="756196"/>
                </a:lnTo>
                <a:lnTo>
                  <a:pt x="377863" y="755129"/>
                </a:lnTo>
                <a:lnTo>
                  <a:pt x="377037" y="753694"/>
                </a:lnTo>
                <a:lnTo>
                  <a:pt x="376745" y="752068"/>
                </a:lnTo>
                <a:lnTo>
                  <a:pt x="377037" y="750443"/>
                </a:lnTo>
                <a:lnTo>
                  <a:pt x="377863" y="749007"/>
                </a:lnTo>
                <a:lnTo>
                  <a:pt x="379133" y="747941"/>
                </a:lnTo>
                <a:lnTo>
                  <a:pt x="380682" y="747382"/>
                </a:lnTo>
                <a:lnTo>
                  <a:pt x="382333" y="747382"/>
                </a:lnTo>
                <a:lnTo>
                  <a:pt x="383895" y="747941"/>
                </a:lnTo>
                <a:lnTo>
                  <a:pt x="445039" y="783228"/>
                </a:lnTo>
                <a:lnTo>
                  <a:pt x="453783" y="798525"/>
                </a:lnTo>
                <a:lnTo>
                  <a:pt x="462661" y="798525"/>
                </a:lnTo>
                <a:lnTo>
                  <a:pt x="462610" y="804367"/>
                </a:lnTo>
                <a:close/>
              </a:path>
              <a:path w="463550" h="804544">
                <a:moveTo>
                  <a:pt x="457984" y="796124"/>
                </a:moveTo>
                <a:lnTo>
                  <a:pt x="453161" y="796124"/>
                </a:lnTo>
                <a:lnTo>
                  <a:pt x="460298" y="792035"/>
                </a:lnTo>
                <a:lnTo>
                  <a:pt x="453231" y="787957"/>
                </a:lnTo>
                <a:lnTo>
                  <a:pt x="453313" y="778515"/>
                </a:lnTo>
                <a:lnTo>
                  <a:pt x="462051" y="793800"/>
                </a:lnTo>
                <a:lnTo>
                  <a:pt x="457984" y="796124"/>
                </a:lnTo>
                <a:close/>
              </a:path>
              <a:path w="463550" h="804544">
                <a:moveTo>
                  <a:pt x="453783" y="798525"/>
                </a:moveTo>
                <a:lnTo>
                  <a:pt x="445039" y="783228"/>
                </a:lnTo>
                <a:lnTo>
                  <a:pt x="453231" y="787957"/>
                </a:lnTo>
                <a:lnTo>
                  <a:pt x="453161" y="796124"/>
                </a:lnTo>
                <a:lnTo>
                  <a:pt x="457984" y="796124"/>
                </a:lnTo>
                <a:lnTo>
                  <a:pt x="453783" y="798525"/>
                </a:lnTo>
                <a:close/>
              </a:path>
              <a:path w="463550" h="804544">
                <a:moveTo>
                  <a:pt x="453161" y="796124"/>
                </a:moveTo>
                <a:lnTo>
                  <a:pt x="453231" y="787957"/>
                </a:lnTo>
                <a:lnTo>
                  <a:pt x="460298" y="792035"/>
                </a:lnTo>
                <a:lnTo>
                  <a:pt x="453161" y="796124"/>
                </a:lnTo>
                <a:close/>
              </a:path>
            </a:pathLst>
          </a:custGeom>
          <a:solidFill>
            <a:srgbClr val="767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39459" y="1943735"/>
            <a:ext cx="3545204" cy="1060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350" spc="10" dirty="0">
                <a:latin typeface="Droid Sans Fallback"/>
                <a:cs typeface="Droid Sans Fallback"/>
              </a:rPr>
              <a:t>目前筆電和平板</a:t>
            </a:r>
            <a:r>
              <a:rPr sz="1350" spc="-15" dirty="0">
                <a:latin typeface="Carlito"/>
                <a:cs typeface="Carlito"/>
              </a:rPr>
              <a:t>c</a:t>
            </a:r>
            <a:r>
              <a:rPr sz="1350" dirty="0">
                <a:latin typeface="Carlito"/>
                <a:cs typeface="Carlito"/>
              </a:rPr>
              <a:t>ame</a:t>
            </a:r>
            <a:r>
              <a:rPr sz="1350" spc="-30" dirty="0">
                <a:latin typeface="Carlito"/>
                <a:cs typeface="Carlito"/>
              </a:rPr>
              <a:t>r</a:t>
            </a:r>
            <a:r>
              <a:rPr sz="1350" dirty="0">
                <a:latin typeface="Carlito"/>
                <a:cs typeface="Carlito"/>
              </a:rPr>
              <a:t>a</a:t>
            </a:r>
            <a:r>
              <a:rPr sz="1350" spc="10" dirty="0">
                <a:latin typeface="Droid Sans Fallback"/>
                <a:cs typeface="Droid Sans Fallback"/>
              </a:rPr>
              <a:t>高度在</a:t>
            </a:r>
            <a:r>
              <a:rPr sz="1350" dirty="0">
                <a:latin typeface="Carlito"/>
                <a:cs typeface="Carlito"/>
              </a:rPr>
              <a:t>170~260mm</a:t>
            </a:r>
            <a:r>
              <a:rPr sz="1350" spc="10" dirty="0">
                <a:latin typeface="Droid Sans Fallback"/>
                <a:cs typeface="Droid Sans Fallback"/>
              </a:rPr>
              <a:t>之間</a:t>
            </a:r>
            <a:r>
              <a:rPr sz="1350" dirty="0">
                <a:latin typeface="Carlito"/>
                <a:cs typeface="Carlito"/>
              </a:rPr>
              <a:t>. </a:t>
            </a:r>
            <a:r>
              <a:rPr sz="1350" spc="10" dirty="0">
                <a:latin typeface="Droid Sans Fallback"/>
                <a:cs typeface="Droid Sans Fallback"/>
              </a:rPr>
              <a:t>前鏡頭會約略置中</a:t>
            </a:r>
            <a:r>
              <a:rPr sz="1350" dirty="0">
                <a:latin typeface="Carlito"/>
                <a:cs typeface="Carlito"/>
              </a:rPr>
              <a:t>.</a:t>
            </a:r>
          </a:p>
          <a:p>
            <a:pPr marL="12700" marR="83185">
              <a:lnSpc>
                <a:spcPct val="100000"/>
              </a:lnSpc>
              <a:spcBef>
                <a:spcPts val="20"/>
              </a:spcBef>
            </a:pPr>
            <a:r>
              <a:rPr sz="1350" spc="10" dirty="0">
                <a:latin typeface="Droid Sans Fallback"/>
                <a:cs typeface="Droid Sans Fallback"/>
              </a:rPr>
              <a:t>但後</a:t>
            </a:r>
            <a:r>
              <a:rPr sz="1350" spc="-15" dirty="0">
                <a:latin typeface="Carlito"/>
                <a:cs typeface="Carlito"/>
              </a:rPr>
              <a:t>c</a:t>
            </a:r>
            <a:r>
              <a:rPr sz="1350" dirty="0">
                <a:latin typeface="Carlito"/>
                <a:cs typeface="Carlito"/>
              </a:rPr>
              <a:t>ame</a:t>
            </a:r>
            <a:r>
              <a:rPr sz="1350" spc="-30" dirty="0">
                <a:latin typeface="Carlito"/>
                <a:cs typeface="Carlito"/>
              </a:rPr>
              <a:t>r</a:t>
            </a:r>
            <a:r>
              <a:rPr sz="1350" dirty="0">
                <a:latin typeface="Carlito"/>
                <a:cs typeface="Carlito"/>
              </a:rPr>
              <a:t>a</a:t>
            </a:r>
            <a:r>
              <a:rPr sz="1350" spc="10" dirty="0">
                <a:latin typeface="Droid Sans Fallback"/>
                <a:cs typeface="Droid Sans Fallback"/>
              </a:rPr>
              <a:t>會在置中</a:t>
            </a:r>
            <a:r>
              <a:rPr sz="1350" dirty="0">
                <a:latin typeface="Carlito"/>
                <a:cs typeface="Carlito"/>
              </a:rPr>
              <a:t>~</a:t>
            </a:r>
            <a:r>
              <a:rPr sz="1350" spc="10" dirty="0">
                <a:latin typeface="Droid Sans Fallback"/>
                <a:cs typeface="Droid Sans Fallback"/>
              </a:rPr>
              <a:t>偏左位置</a:t>
            </a:r>
            <a:r>
              <a:rPr sz="1350" dirty="0">
                <a:latin typeface="Carlito"/>
                <a:cs typeface="Carlito"/>
              </a:rPr>
              <a:t>,</a:t>
            </a:r>
            <a:r>
              <a:rPr sz="1350" spc="5" dirty="0">
                <a:latin typeface="Carlito"/>
                <a:cs typeface="Carlito"/>
              </a:rPr>
              <a:t>N</a:t>
            </a:r>
            <a:r>
              <a:rPr sz="1350" dirty="0">
                <a:latin typeface="Carlito"/>
                <a:cs typeface="Carlito"/>
              </a:rPr>
              <a:t>B</a:t>
            </a:r>
            <a:r>
              <a:rPr sz="1350" spc="10" dirty="0">
                <a:latin typeface="Droid Sans Fallback"/>
                <a:cs typeface="Droid Sans Fallback"/>
              </a:rPr>
              <a:t>左右長度</a:t>
            </a:r>
            <a:r>
              <a:rPr sz="1350" dirty="0">
                <a:latin typeface="Droid Sans Fallback"/>
                <a:cs typeface="Droid Sans Fallback"/>
              </a:rPr>
              <a:t>會 </a:t>
            </a:r>
            <a:r>
              <a:rPr sz="1350" spc="10" dirty="0">
                <a:latin typeface="Droid Sans Fallback"/>
                <a:cs typeface="Droid Sans Fallback"/>
              </a:rPr>
              <a:t>到</a:t>
            </a:r>
            <a:r>
              <a:rPr sz="1350" dirty="0">
                <a:latin typeface="Carlito"/>
                <a:cs typeface="Carlito"/>
              </a:rPr>
              <a:t>350mm</a:t>
            </a:r>
            <a:r>
              <a:rPr sz="1350" spc="10" dirty="0">
                <a:latin typeface="Droid Sans Fallback"/>
                <a:cs typeface="Droid Sans Fallback"/>
              </a:rPr>
              <a:t>左右</a:t>
            </a:r>
            <a:r>
              <a:rPr sz="1350" dirty="0">
                <a:latin typeface="Carlito"/>
                <a:cs typeface="Carlito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350" spc="10" dirty="0" err="1">
                <a:latin typeface="Droid Sans Fallback"/>
                <a:cs typeface="Droid Sans Fallback"/>
              </a:rPr>
              <a:t>預估</a:t>
            </a:r>
            <a:r>
              <a:rPr lang="zh-TW" altLang="en-US" sz="1350" spc="10" dirty="0">
                <a:latin typeface="Droid Sans Fallback"/>
                <a:cs typeface="Droid Sans Fallback"/>
              </a:rPr>
              <a:t>會</a:t>
            </a:r>
            <a:r>
              <a:rPr sz="1350" spc="10" dirty="0">
                <a:latin typeface="Droid Sans Fallback"/>
                <a:cs typeface="Droid Sans Fallback"/>
              </a:rPr>
              <a:t>左右移動共</a:t>
            </a:r>
            <a:r>
              <a:rPr sz="1350" dirty="0">
                <a:latin typeface="Carlito"/>
                <a:cs typeface="Carlito"/>
              </a:rPr>
              <a:t>180mm</a:t>
            </a:r>
            <a:r>
              <a:rPr sz="1350" spc="10" dirty="0">
                <a:latin typeface="Droid Sans Fallback"/>
                <a:cs typeface="Droid Sans Fallback"/>
              </a:rPr>
              <a:t>左右</a:t>
            </a:r>
            <a:r>
              <a:rPr sz="1350" dirty="0">
                <a:latin typeface="Carlito"/>
                <a:cs typeface="Carlito"/>
              </a:rPr>
              <a:t>.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559752" y="172821"/>
            <a:ext cx="2564765" cy="40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dirty="0">
                <a:latin typeface="Guseul"/>
                <a:cs typeface="Guseul"/>
              </a:rPr>
              <a:t>電動滑軌硬體需</a:t>
            </a:r>
            <a:r>
              <a:rPr sz="2500" b="0" spc="-5" dirty="0">
                <a:latin typeface="Guseul"/>
                <a:cs typeface="Guseul"/>
              </a:rPr>
              <a:t>求</a:t>
            </a:r>
            <a:endParaRPr sz="2500">
              <a:latin typeface="Guseul"/>
              <a:cs typeface="Guseu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878067" y="827532"/>
            <a:ext cx="3723132" cy="1019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3180714" y="1061719"/>
            <a:ext cx="575945" cy="648335"/>
            <a:chOff x="3180714" y="1061719"/>
            <a:chExt cx="575945" cy="648335"/>
          </a:xfrm>
        </p:grpSpPr>
        <p:sp>
          <p:nvSpPr>
            <p:cNvPr id="31" name="object 31"/>
            <p:cNvSpPr/>
            <p:nvPr/>
          </p:nvSpPr>
          <p:spPr>
            <a:xfrm>
              <a:off x="3347466" y="1061719"/>
              <a:ext cx="409575" cy="481965"/>
            </a:xfrm>
            <a:custGeom>
              <a:avLst/>
              <a:gdLst/>
              <a:ahLst/>
              <a:cxnLst/>
              <a:rect l="l" t="t" r="r" b="b"/>
              <a:pathLst>
                <a:path w="409575" h="481965">
                  <a:moveTo>
                    <a:pt x="409194" y="432435"/>
                  </a:moveTo>
                  <a:lnTo>
                    <a:pt x="401027" y="427672"/>
                  </a:lnTo>
                  <a:lnTo>
                    <a:pt x="325945" y="383870"/>
                  </a:lnTo>
                  <a:lnTo>
                    <a:pt x="324396" y="383298"/>
                  </a:lnTo>
                  <a:lnTo>
                    <a:pt x="318782" y="387959"/>
                  </a:lnTo>
                  <a:lnTo>
                    <a:pt x="319062" y="389597"/>
                  </a:lnTo>
                  <a:lnTo>
                    <a:pt x="319874" y="391033"/>
                  </a:lnTo>
                  <a:lnTo>
                    <a:pt x="321144" y="392099"/>
                  </a:lnTo>
                  <a:lnTo>
                    <a:pt x="382117" y="427672"/>
                  </a:lnTo>
                  <a:lnTo>
                    <a:pt x="53911" y="427672"/>
                  </a:lnTo>
                  <a:lnTo>
                    <a:pt x="53911" y="27076"/>
                  </a:lnTo>
                  <a:lnTo>
                    <a:pt x="89458" y="88011"/>
                  </a:lnTo>
                  <a:lnTo>
                    <a:pt x="90551" y="89319"/>
                  </a:lnTo>
                  <a:lnTo>
                    <a:pt x="91960" y="90119"/>
                  </a:lnTo>
                  <a:lnTo>
                    <a:pt x="93624" y="90411"/>
                  </a:lnTo>
                  <a:lnTo>
                    <a:pt x="95250" y="90119"/>
                  </a:lnTo>
                  <a:lnTo>
                    <a:pt x="96672" y="89281"/>
                  </a:lnTo>
                  <a:lnTo>
                    <a:pt x="97739" y="88011"/>
                  </a:lnTo>
                  <a:lnTo>
                    <a:pt x="98298" y="86461"/>
                  </a:lnTo>
                  <a:lnTo>
                    <a:pt x="98285" y="84797"/>
                  </a:lnTo>
                  <a:lnTo>
                    <a:pt x="97713" y="83248"/>
                  </a:lnTo>
                  <a:lnTo>
                    <a:pt x="54660" y="9448"/>
                  </a:lnTo>
                  <a:lnTo>
                    <a:pt x="49149" y="0"/>
                  </a:lnTo>
                  <a:lnTo>
                    <a:pt x="584" y="83248"/>
                  </a:lnTo>
                  <a:lnTo>
                    <a:pt x="12" y="84797"/>
                  </a:lnTo>
                  <a:lnTo>
                    <a:pt x="0" y="86461"/>
                  </a:lnTo>
                  <a:lnTo>
                    <a:pt x="558" y="88011"/>
                  </a:lnTo>
                  <a:lnTo>
                    <a:pt x="1625" y="89281"/>
                  </a:lnTo>
                  <a:lnTo>
                    <a:pt x="3048" y="90119"/>
                  </a:lnTo>
                  <a:lnTo>
                    <a:pt x="4673" y="90411"/>
                  </a:lnTo>
                  <a:lnTo>
                    <a:pt x="6311" y="90131"/>
                  </a:lnTo>
                  <a:lnTo>
                    <a:pt x="7747" y="89319"/>
                  </a:lnTo>
                  <a:lnTo>
                    <a:pt x="8813" y="88049"/>
                  </a:lnTo>
                  <a:lnTo>
                    <a:pt x="44386" y="27076"/>
                  </a:lnTo>
                  <a:lnTo>
                    <a:pt x="44386" y="432435"/>
                  </a:lnTo>
                  <a:lnTo>
                    <a:pt x="49149" y="432435"/>
                  </a:lnTo>
                  <a:lnTo>
                    <a:pt x="49149" y="437197"/>
                  </a:lnTo>
                  <a:lnTo>
                    <a:pt x="382117" y="437197"/>
                  </a:lnTo>
                  <a:lnTo>
                    <a:pt x="321144" y="472770"/>
                  </a:lnTo>
                  <a:lnTo>
                    <a:pt x="319874" y="473837"/>
                  </a:lnTo>
                  <a:lnTo>
                    <a:pt x="319062" y="475272"/>
                  </a:lnTo>
                  <a:lnTo>
                    <a:pt x="318782" y="476910"/>
                  </a:lnTo>
                  <a:lnTo>
                    <a:pt x="319074" y="478536"/>
                  </a:lnTo>
                  <a:lnTo>
                    <a:pt x="319913" y="479958"/>
                  </a:lnTo>
                  <a:lnTo>
                    <a:pt x="321183" y="481025"/>
                  </a:lnTo>
                  <a:lnTo>
                    <a:pt x="322732" y="481584"/>
                  </a:lnTo>
                  <a:lnTo>
                    <a:pt x="324396" y="481571"/>
                  </a:lnTo>
                  <a:lnTo>
                    <a:pt x="325945" y="480999"/>
                  </a:lnTo>
                  <a:lnTo>
                    <a:pt x="401027" y="437197"/>
                  </a:lnTo>
                  <a:lnTo>
                    <a:pt x="409194" y="432435"/>
                  </a:lnTo>
                  <a:close/>
                </a:path>
              </a:pathLst>
            </a:custGeom>
            <a:solidFill>
              <a:srgbClr val="767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80714" y="1490789"/>
              <a:ext cx="219265" cy="2192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830320" y="1337944"/>
            <a:ext cx="13779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Carlito"/>
                <a:cs typeface="Carlito"/>
              </a:rPr>
              <a:t>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14370" y="909319"/>
            <a:ext cx="12700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Carlito"/>
                <a:cs typeface="Carlito"/>
              </a:rPr>
              <a:t>Z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13710" y="1514474"/>
            <a:ext cx="13144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Carlito"/>
                <a:cs typeface="Carlito"/>
              </a:rPr>
              <a:t>Y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03370" y="3496310"/>
            <a:ext cx="2573020" cy="646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1350" dirty="0">
                <a:latin typeface="Carlito"/>
                <a:cs typeface="Carlito"/>
              </a:rPr>
              <a:t>X</a:t>
            </a:r>
            <a:r>
              <a:rPr sz="1350" spc="10" dirty="0">
                <a:latin typeface="Droid Sans Fallback"/>
                <a:cs typeface="Droid Sans Fallback"/>
              </a:rPr>
              <a:t>方向自動化時以</a:t>
            </a:r>
            <a:r>
              <a:rPr sz="1350" dirty="0">
                <a:latin typeface="Carlito"/>
                <a:cs typeface="Carlito"/>
              </a:rPr>
              <a:t>10cm</a:t>
            </a:r>
            <a:r>
              <a:rPr sz="1350" dirty="0">
                <a:latin typeface="Droid Sans Fallback"/>
                <a:cs typeface="Droid Sans Fallback"/>
              </a:rPr>
              <a:t>一</a:t>
            </a:r>
            <a:r>
              <a:rPr sz="1350" spc="10" dirty="0">
                <a:latin typeface="Droid Sans Fallback"/>
                <a:cs typeface="Droid Sans Fallback"/>
              </a:rPr>
              <a:t>格為單位做移動</a:t>
            </a:r>
            <a:r>
              <a:rPr sz="1350" dirty="0">
                <a:latin typeface="Carlito"/>
                <a:cs typeface="Carlito"/>
              </a:rPr>
              <a:t>,</a:t>
            </a:r>
            <a:r>
              <a:rPr sz="1350" spc="10" dirty="0">
                <a:latin typeface="Droid Sans Fallback"/>
                <a:cs typeface="Droid Sans Fallback"/>
              </a:rPr>
              <a:t>但手動操作</a:t>
            </a:r>
            <a:r>
              <a:rPr sz="1350" spc="5" dirty="0">
                <a:latin typeface="Droid Sans Fallback"/>
                <a:cs typeface="Droid Sans Fallback"/>
              </a:rPr>
              <a:t>時</a:t>
            </a:r>
            <a:r>
              <a:rPr sz="1350" spc="10" dirty="0">
                <a:latin typeface="Droid Sans Fallback"/>
                <a:cs typeface="Droid Sans Fallback"/>
              </a:rPr>
              <a:t>能以</a:t>
            </a:r>
            <a:r>
              <a:rPr sz="1350" dirty="0">
                <a:latin typeface="Carlito"/>
                <a:cs typeface="Carlito"/>
              </a:rPr>
              <a:t>mm</a:t>
            </a:r>
            <a:r>
              <a:rPr lang="zh-TW" altLang="en-US" sz="1350" dirty="0">
                <a:latin typeface="Carlito"/>
                <a:cs typeface="Carlito"/>
              </a:rPr>
              <a:t>以下</a:t>
            </a:r>
            <a:r>
              <a:rPr sz="1350" spc="10" dirty="0" err="1">
                <a:latin typeface="Droid Sans Fallback"/>
                <a:cs typeface="Droid Sans Fallback"/>
              </a:rPr>
              <a:t>為單位移動</a:t>
            </a:r>
            <a:r>
              <a:rPr sz="1350" dirty="0">
                <a:latin typeface="Carlito"/>
                <a:cs typeface="Carlito"/>
              </a:rPr>
              <a:t>.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65150" y="5120322"/>
            <a:ext cx="8443595" cy="4289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0" spc="15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注</a:t>
            </a:r>
            <a:r>
              <a:rPr sz="1350" b="0" spc="5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意</a:t>
            </a:r>
            <a:r>
              <a:rPr sz="1350" b="0" spc="-15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 </a:t>
            </a:r>
            <a:r>
              <a:rPr sz="1350" b="1" dirty="0">
                <a:solidFill>
                  <a:srgbClr val="FF0000"/>
                </a:solidFill>
                <a:latin typeface="Carlito"/>
                <a:cs typeface="Carlito"/>
              </a:rPr>
              <a:t>:</a:t>
            </a:r>
            <a:r>
              <a:rPr sz="1350" b="1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350" b="0" spc="15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每次滑軌移動到指定</a:t>
            </a:r>
            <a:r>
              <a:rPr sz="1350" b="1" dirty="0">
                <a:solidFill>
                  <a:srgbClr val="FF0000"/>
                </a:solidFill>
                <a:latin typeface="Carlito"/>
                <a:cs typeface="Carlito"/>
              </a:rPr>
              <a:t>(Command)</a:t>
            </a:r>
            <a:r>
              <a:rPr sz="1350" b="0" spc="15" dirty="0" err="1">
                <a:solidFill>
                  <a:srgbClr val="FF0000"/>
                </a:solidFill>
                <a:latin typeface="Noto Sans CJK JP Medium"/>
                <a:cs typeface="Noto Sans CJK JP Medium"/>
              </a:rPr>
              <a:t>定點位置後</a:t>
            </a:r>
            <a:r>
              <a:rPr lang="en-US" altLang="zh-TW" sz="1350" b="1" spc="15" dirty="0">
                <a:solidFill>
                  <a:srgbClr val="FF0000"/>
                </a:solidFill>
                <a:latin typeface="Carlito"/>
                <a:cs typeface="Noto Sans CJK JP Medium"/>
              </a:rPr>
              <a:t>,</a:t>
            </a:r>
            <a:r>
              <a:rPr lang="zh-TW" altLang="en-US" sz="1350" b="1" spc="15" dirty="0">
                <a:solidFill>
                  <a:srgbClr val="FF0000"/>
                </a:solidFill>
                <a:latin typeface="Carlito"/>
                <a:cs typeface="Noto Sans CJK JP Medium"/>
              </a:rPr>
              <a:t>滑軌控制盒</a:t>
            </a:r>
            <a:r>
              <a:rPr sz="1350" b="0" spc="15" dirty="0" err="1">
                <a:solidFill>
                  <a:srgbClr val="FF0000"/>
                </a:solidFill>
                <a:latin typeface="Noto Sans CJK JP Medium"/>
                <a:cs typeface="Noto Sans CJK JP Medium"/>
              </a:rPr>
              <a:t>通知系統已到定點位置</a:t>
            </a:r>
            <a:r>
              <a:rPr sz="1350" b="1" dirty="0" err="1">
                <a:solidFill>
                  <a:srgbClr val="FF0000"/>
                </a:solidFill>
                <a:latin typeface="Carlito"/>
                <a:cs typeface="Carlito"/>
              </a:rPr>
              <a:t>,</a:t>
            </a:r>
            <a:r>
              <a:rPr sz="1350" b="0" spc="15" dirty="0" err="1">
                <a:solidFill>
                  <a:srgbClr val="FF0000"/>
                </a:solidFill>
                <a:latin typeface="Noto Sans CJK JP Medium"/>
                <a:cs typeface="Noto Sans CJK JP Medium"/>
              </a:rPr>
              <a:t>並可執行接下來的測試動</a:t>
            </a:r>
            <a:r>
              <a:rPr sz="1350" b="0" spc="5" dirty="0" err="1">
                <a:solidFill>
                  <a:srgbClr val="FF0000"/>
                </a:solidFill>
                <a:latin typeface="Noto Sans CJK JP Medium"/>
                <a:cs typeface="Noto Sans CJK JP Medium"/>
              </a:rPr>
              <a:t>作</a:t>
            </a:r>
            <a:endParaRPr sz="1350" dirty="0">
              <a:latin typeface="Noto Sans CJK JP Medium"/>
              <a:cs typeface="Noto Sans CJK JP Medium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60894" y="3839336"/>
            <a:ext cx="2188210" cy="436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103099"/>
              </a:lnSpc>
              <a:spcBef>
                <a:spcPts val="135"/>
              </a:spcBef>
            </a:pPr>
            <a:r>
              <a:rPr sz="1350" spc="10" dirty="0" err="1">
                <a:latin typeface="Droid Sans Fallback"/>
                <a:cs typeface="Droid Sans Fallback"/>
              </a:rPr>
              <a:t>電動滑軌底部有水平高</a:t>
            </a:r>
            <a:r>
              <a:rPr sz="1350" spc="5" dirty="0" err="1">
                <a:latin typeface="Droid Sans Fallback"/>
                <a:cs typeface="Droid Sans Fallback"/>
              </a:rPr>
              <a:t>度</a:t>
            </a:r>
            <a:r>
              <a:rPr sz="1350" spc="10" dirty="0" err="1">
                <a:latin typeface="Droid Sans Fallback"/>
                <a:cs typeface="Droid Sans Fallback"/>
              </a:rPr>
              <a:t>微調功能</a:t>
            </a:r>
            <a:r>
              <a:rPr sz="1350" dirty="0">
                <a:latin typeface="Carlito"/>
                <a:cs typeface="Carlito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5999" y="855014"/>
            <a:ext cx="1934845" cy="1161415"/>
            <a:chOff x="2635999" y="855014"/>
            <a:chExt cx="1934845" cy="1161415"/>
          </a:xfrm>
        </p:grpSpPr>
        <p:sp>
          <p:nvSpPr>
            <p:cNvPr id="3" name="object 3"/>
            <p:cNvSpPr/>
            <p:nvPr/>
          </p:nvSpPr>
          <p:spPr>
            <a:xfrm>
              <a:off x="2648712" y="867155"/>
              <a:ext cx="1910080" cy="1137285"/>
            </a:xfrm>
            <a:custGeom>
              <a:avLst/>
              <a:gdLst/>
              <a:ahLst/>
              <a:cxnLst/>
              <a:rect l="l" t="t" r="r" b="b"/>
              <a:pathLst>
                <a:path w="1910079" h="1137285">
                  <a:moveTo>
                    <a:pt x="1909572" y="1136904"/>
                  </a:moveTo>
                  <a:lnTo>
                    <a:pt x="0" y="1136904"/>
                  </a:lnTo>
                  <a:lnTo>
                    <a:pt x="0" y="0"/>
                  </a:lnTo>
                  <a:lnTo>
                    <a:pt x="1909572" y="0"/>
                  </a:lnTo>
                  <a:lnTo>
                    <a:pt x="1909572" y="1136904"/>
                  </a:lnTo>
                  <a:close/>
                </a:path>
              </a:pathLst>
            </a:custGeom>
            <a:solidFill>
              <a:srgbClr val="CDD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35999" y="855014"/>
              <a:ext cx="1934845" cy="1161415"/>
            </a:xfrm>
            <a:custGeom>
              <a:avLst/>
              <a:gdLst/>
              <a:ahLst/>
              <a:cxnLst/>
              <a:rect l="l" t="t" r="r" b="b"/>
              <a:pathLst>
                <a:path w="1934845" h="1161414">
                  <a:moveTo>
                    <a:pt x="1922132" y="1161135"/>
                  </a:moveTo>
                  <a:lnTo>
                    <a:pt x="12700" y="1161135"/>
                  </a:lnTo>
                  <a:lnTo>
                    <a:pt x="10223" y="1160894"/>
                  </a:lnTo>
                  <a:lnTo>
                    <a:pt x="0" y="1148435"/>
                  </a:lnTo>
                  <a:lnTo>
                    <a:pt x="0" y="12699"/>
                  </a:lnTo>
                  <a:lnTo>
                    <a:pt x="12700" y="0"/>
                  </a:lnTo>
                  <a:lnTo>
                    <a:pt x="1922132" y="0"/>
                  </a:lnTo>
                  <a:lnTo>
                    <a:pt x="1934832" y="12699"/>
                  </a:lnTo>
                  <a:lnTo>
                    <a:pt x="25400" y="12699"/>
                  </a:lnTo>
                  <a:lnTo>
                    <a:pt x="12700" y="25399"/>
                  </a:lnTo>
                  <a:lnTo>
                    <a:pt x="25400" y="25399"/>
                  </a:lnTo>
                  <a:lnTo>
                    <a:pt x="25400" y="1135735"/>
                  </a:lnTo>
                  <a:lnTo>
                    <a:pt x="12700" y="1135735"/>
                  </a:lnTo>
                  <a:lnTo>
                    <a:pt x="25400" y="1148435"/>
                  </a:lnTo>
                  <a:lnTo>
                    <a:pt x="1934832" y="1148435"/>
                  </a:lnTo>
                  <a:lnTo>
                    <a:pt x="1934591" y="1150912"/>
                  </a:lnTo>
                  <a:lnTo>
                    <a:pt x="1924608" y="1160894"/>
                  </a:lnTo>
                  <a:lnTo>
                    <a:pt x="1922132" y="1161135"/>
                  </a:lnTo>
                  <a:close/>
                </a:path>
                <a:path w="1934845" h="1161414">
                  <a:moveTo>
                    <a:pt x="25400" y="25399"/>
                  </a:moveTo>
                  <a:lnTo>
                    <a:pt x="12700" y="25399"/>
                  </a:lnTo>
                  <a:lnTo>
                    <a:pt x="25400" y="12699"/>
                  </a:lnTo>
                  <a:lnTo>
                    <a:pt x="25400" y="25399"/>
                  </a:lnTo>
                  <a:close/>
                </a:path>
                <a:path w="1934845" h="1161414">
                  <a:moveTo>
                    <a:pt x="1909432" y="25399"/>
                  </a:moveTo>
                  <a:lnTo>
                    <a:pt x="25400" y="25399"/>
                  </a:lnTo>
                  <a:lnTo>
                    <a:pt x="25400" y="12699"/>
                  </a:lnTo>
                  <a:lnTo>
                    <a:pt x="1909432" y="12699"/>
                  </a:lnTo>
                  <a:lnTo>
                    <a:pt x="1909432" y="25399"/>
                  </a:lnTo>
                  <a:close/>
                </a:path>
                <a:path w="1934845" h="1161414">
                  <a:moveTo>
                    <a:pt x="1909432" y="1148435"/>
                  </a:moveTo>
                  <a:lnTo>
                    <a:pt x="1909432" y="12699"/>
                  </a:lnTo>
                  <a:lnTo>
                    <a:pt x="1922132" y="25399"/>
                  </a:lnTo>
                  <a:lnTo>
                    <a:pt x="1934832" y="25399"/>
                  </a:lnTo>
                  <a:lnTo>
                    <a:pt x="1934832" y="1135735"/>
                  </a:lnTo>
                  <a:lnTo>
                    <a:pt x="1922132" y="1135735"/>
                  </a:lnTo>
                  <a:lnTo>
                    <a:pt x="1909432" y="1148435"/>
                  </a:lnTo>
                  <a:close/>
                </a:path>
                <a:path w="1934845" h="1161414">
                  <a:moveTo>
                    <a:pt x="1934832" y="25399"/>
                  </a:moveTo>
                  <a:lnTo>
                    <a:pt x="1922132" y="25399"/>
                  </a:lnTo>
                  <a:lnTo>
                    <a:pt x="1909432" y="12699"/>
                  </a:lnTo>
                  <a:lnTo>
                    <a:pt x="1934832" y="12699"/>
                  </a:lnTo>
                  <a:lnTo>
                    <a:pt x="1934832" y="25399"/>
                  </a:lnTo>
                  <a:close/>
                </a:path>
                <a:path w="1934845" h="1161414">
                  <a:moveTo>
                    <a:pt x="25400" y="1148435"/>
                  </a:moveTo>
                  <a:lnTo>
                    <a:pt x="12700" y="1135735"/>
                  </a:lnTo>
                  <a:lnTo>
                    <a:pt x="25400" y="1135735"/>
                  </a:lnTo>
                  <a:lnTo>
                    <a:pt x="25400" y="1148435"/>
                  </a:lnTo>
                  <a:close/>
                </a:path>
                <a:path w="1934845" h="1161414">
                  <a:moveTo>
                    <a:pt x="1909432" y="1148435"/>
                  </a:moveTo>
                  <a:lnTo>
                    <a:pt x="25400" y="1148435"/>
                  </a:lnTo>
                  <a:lnTo>
                    <a:pt x="25400" y="1135735"/>
                  </a:lnTo>
                  <a:lnTo>
                    <a:pt x="1909432" y="1135735"/>
                  </a:lnTo>
                  <a:lnTo>
                    <a:pt x="1909432" y="1148435"/>
                  </a:lnTo>
                  <a:close/>
                </a:path>
                <a:path w="1934845" h="1161414">
                  <a:moveTo>
                    <a:pt x="1934832" y="1148435"/>
                  </a:moveTo>
                  <a:lnTo>
                    <a:pt x="1909432" y="1148435"/>
                  </a:lnTo>
                  <a:lnTo>
                    <a:pt x="1922132" y="1135735"/>
                  </a:lnTo>
                  <a:lnTo>
                    <a:pt x="1934832" y="1135735"/>
                  </a:lnTo>
                  <a:lnTo>
                    <a:pt x="1934832" y="1148435"/>
                  </a:lnTo>
                  <a:close/>
                </a:path>
              </a:pathLst>
            </a:custGeom>
            <a:solidFill>
              <a:srgbClr val="565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097773" y="4667796"/>
            <a:ext cx="1572895" cy="790575"/>
            <a:chOff x="2097773" y="4667796"/>
            <a:chExt cx="1572895" cy="790575"/>
          </a:xfrm>
        </p:grpSpPr>
        <p:sp>
          <p:nvSpPr>
            <p:cNvPr id="6" name="object 6"/>
            <p:cNvSpPr/>
            <p:nvPr/>
          </p:nvSpPr>
          <p:spPr>
            <a:xfrm>
              <a:off x="2110740" y="4680203"/>
              <a:ext cx="1546860" cy="7650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97773" y="4667796"/>
              <a:ext cx="1572895" cy="790575"/>
            </a:xfrm>
            <a:custGeom>
              <a:avLst/>
              <a:gdLst/>
              <a:ahLst/>
              <a:cxnLst/>
              <a:rect l="l" t="t" r="r" b="b"/>
              <a:pathLst>
                <a:path w="1572895" h="790575">
                  <a:moveTo>
                    <a:pt x="1250594" y="790498"/>
                  </a:moveTo>
                  <a:lnTo>
                    <a:pt x="12674" y="790498"/>
                  </a:lnTo>
                  <a:lnTo>
                    <a:pt x="9944" y="790193"/>
                  </a:lnTo>
                  <a:lnTo>
                    <a:pt x="0" y="778433"/>
                  </a:lnTo>
                  <a:lnTo>
                    <a:pt x="152" y="775677"/>
                  </a:lnTo>
                  <a:lnTo>
                    <a:pt x="310388" y="7937"/>
                  </a:lnTo>
                  <a:lnTo>
                    <a:pt x="322160" y="0"/>
                  </a:lnTo>
                  <a:lnTo>
                    <a:pt x="1560068" y="0"/>
                  </a:lnTo>
                  <a:lnTo>
                    <a:pt x="1571762" y="7937"/>
                  </a:lnTo>
                  <a:lnTo>
                    <a:pt x="1548295" y="7937"/>
                  </a:lnTo>
                  <a:lnTo>
                    <a:pt x="1544442" y="17462"/>
                  </a:lnTo>
                  <a:lnTo>
                    <a:pt x="333933" y="17462"/>
                  </a:lnTo>
                  <a:lnTo>
                    <a:pt x="322160" y="25400"/>
                  </a:lnTo>
                  <a:lnTo>
                    <a:pt x="330723" y="25400"/>
                  </a:lnTo>
                  <a:lnTo>
                    <a:pt x="31511" y="765098"/>
                  </a:lnTo>
                  <a:lnTo>
                    <a:pt x="12674" y="765098"/>
                  </a:lnTo>
                  <a:lnTo>
                    <a:pt x="24447" y="782561"/>
                  </a:lnTo>
                  <a:lnTo>
                    <a:pt x="1262367" y="782561"/>
                  </a:lnTo>
                  <a:lnTo>
                    <a:pt x="1261198" y="784771"/>
                  </a:lnTo>
                  <a:lnTo>
                    <a:pt x="1259624" y="786726"/>
                  </a:lnTo>
                  <a:lnTo>
                    <a:pt x="1257693" y="788327"/>
                  </a:lnTo>
                  <a:lnTo>
                    <a:pt x="1255483" y="789520"/>
                  </a:lnTo>
                  <a:lnTo>
                    <a:pt x="1253083" y="790244"/>
                  </a:lnTo>
                  <a:lnTo>
                    <a:pt x="1250594" y="790498"/>
                  </a:lnTo>
                  <a:close/>
                </a:path>
                <a:path w="1572895" h="790575">
                  <a:moveTo>
                    <a:pt x="1238821" y="773036"/>
                  </a:moveTo>
                  <a:lnTo>
                    <a:pt x="1548295" y="7937"/>
                  </a:lnTo>
                  <a:lnTo>
                    <a:pt x="1560068" y="25400"/>
                  </a:lnTo>
                  <a:lnTo>
                    <a:pt x="1568630" y="25400"/>
                  </a:lnTo>
                  <a:lnTo>
                    <a:pt x="1269430" y="765098"/>
                  </a:lnTo>
                  <a:lnTo>
                    <a:pt x="1250594" y="765098"/>
                  </a:lnTo>
                  <a:lnTo>
                    <a:pt x="1238821" y="773036"/>
                  </a:lnTo>
                  <a:close/>
                </a:path>
                <a:path w="1572895" h="790575">
                  <a:moveTo>
                    <a:pt x="1568630" y="25400"/>
                  </a:moveTo>
                  <a:lnTo>
                    <a:pt x="1560068" y="25400"/>
                  </a:lnTo>
                  <a:lnTo>
                    <a:pt x="1548295" y="7937"/>
                  </a:lnTo>
                  <a:lnTo>
                    <a:pt x="1571762" y="7937"/>
                  </a:lnTo>
                  <a:lnTo>
                    <a:pt x="1572323" y="9347"/>
                  </a:lnTo>
                  <a:lnTo>
                    <a:pt x="1572755" y="12064"/>
                  </a:lnTo>
                  <a:lnTo>
                    <a:pt x="1572590" y="14820"/>
                  </a:lnTo>
                  <a:lnTo>
                    <a:pt x="1571840" y="17462"/>
                  </a:lnTo>
                  <a:lnTo>
                    <a:pt x="1568630" y="25400"/>
                  </a:lnTo>
                  <a:close/>
                </a:path>
                <a:path w="1572895" h="790575">
                  <a:moveTo>
                    <a:pt x="330723" y="25400"/>
                  </a:moveTo>
                  <a:lnTo>
                    <a:pt x="322160" y="25400"/>
                  </a:lnTo>
                  <a:lnTo>
                    <a:pt x="333933" y="17462"/>
                  </a:lnTo>
                  <a:lnTo>
                    <a:pt x="330723" y="25400"/>
                  </a:lnTo>
                  <a:close/>
                </a:path>
                <a:path w="1572895" h="790575">
                  <a:moveTo>
                    <a:pt x="1541231" y="25400"/>
                  </a:moveTo>
                  <a:lnTo>
                    <a:pt x="330723" y="25400"/>
                  </a:lnTo>
                  <a:lnTo>
                    <a:pt x="333933" y="17462"/>
                  </a:lnTo>
                  <a:lnTo>
                    <a:pt x="1544442" y="17462"/>
                  </a:lnTo>
                  <a:lnTo>
                    <a:pt x="1541231" y="25400"/>
                  </a:lnTo>
                  <a:close/>
                </a:path>
                <a:path w="1572895" h="790575">
                  <a:moveTo>
                    <a:pt x="24447" y="782561"/>
                  </a:moveTo>
                  <a:lnTo>
                    <a:pt x="12674" y="765098"/>
                  </a:lnTo>
                  <a:lnTo>
                    <a:pt x="31511" y="765098"/>
                  </a:lnTo>
                  <a:lnTo>
                    <a:pt x="24447" y="782561"/>
                  </a:lnTo>
                  <a:close/>
                </a:path>
                <a:path w="1572895" h="790575">
                  <a:moveTo>
                    <a:pt x="1262367" y="782561"/>
                  </a:moveTo>
                  <a:lnTo>
                    <a:pt x="24447" y="782561"/>
                  </a:lnTo>
                  <a:lnTo>
                    <a:pt x="31511" y="765098"/>
                  </a:lnTo>
                  <a:lnTo>
                    <a:pt x="1242032" y="765098"/>
                  </a:lnTo>
                  <a:lnTo>
                    <a:pt x="1238821" y="773036"/>
                  </a:lnTo>
                  <a:lnTo>
                    <a:pt x="1266220" y="773036"/>
                  </a:lnTo>
                  <a:lnTo>
                    <a:pt x="1262367" y="782561"/>
                  </a:lnTo>
                  <a:close/>
                </a:path>
                <a:path w="1572895" h="790575">
                  <a:moveTo>
                    <a:pt x="1266220" y="773036"/>
                  </a:moveTo>
                  <a:lnTo>
                    <a:pt x="1238821" y="773036"/>
                  </a:lnTo>
                  <a:lnTo>
                    <a:pt x="1250594" y="765098"/>
                  </a:lnTo>
                  <a:lnTo>
                    <a:pt x="1269430" y="765098"/>
                  </a:lnTo>
                  <a:lnTo>
                    <a:pt x="1266220" y="773036"/>
                  </a:lnTo>
                  <a:close/>
                </a:path>
              </a:pathLst>
            </a:custGeom>
            <a:solidFill>
              <a:srgbClr val="565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512308" y="2705100"/>
            <a:ext cx="1798319" cy="1220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00700" y="580644"/>
            <a:ext cx="1709927" cy="1709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542796" y="1457782"/>
            <a:ext cx="4009390" cy="3768090"/>
            <a:chOff x="1542796" y="1457782"/>
            <a:chExt cx="4009390" cy="3768090"/>
          </a:xfrm>
        </p:grpSpPr>
        <p:sp>
          <p:nvSpPr>
            <p:cNvPr id="11" name="object 11"/>
            <p:cNvSpPr/>
            <p:nvPr/>
          </p:nvSpPr>
          <p:spPr>
            <a:xfrm>
              <a:off x="2648712" y="3925824"/>
              <a:ext cx="268605" cy="1286510"/>
            </a:xfrm>
            <a:custGeom>
              <a:avLst/>
              <a:gdLst/>
              <a:ahLst/>
              <a:cxnLst/>
              <a:rect l="l" t="t" r="r" b="b"/>
              <a:pathLst>
                <a:path w="268605" h="1286510">
                  <a:moveTo>
                    <a:pt x="268224" y="1286255"/>
                  </a:moveTo>
                  <a:lnTo>
                    <a:pt x="0" y="1286255"/>
                  </a:lnTo>
                  <a:lnTo>
                    <a:pt x="0" y="0"/>
                  </a:lnTo>
                  <a:lnTo>
                    <a:pt x="268224" y="0"/>
                  </a:lnTo>
                  <a:lnTo>
                    <a:pt x="268224" y="1286255"/>
                  </a:lnTo>
                  <a:close/>
                </a:path>
              </a:pathLst>
            </a:custGeom>
            <a:solidFill>
              <a:srgbClr val="797A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35999" y="3913339"/>
              <a:ext cx="294640" cy="1312545"/>
            </a:xfrm>
            <a:custGeom>
              <a:avLst/>
              <a:gdLst/>
              <a:ahLst/>
              <a:cxnLst/>
              <a:rect l="l" t="t" r="r" b="b"/>
              <a:pathLst>
                <a:path w="294639" h="1312545">
                  <a:moveTo>
                    <a:pt x="281571" y="1312037"/>
                  </a:moveTo>
                  <a:lnTo>
                    <a:pt x="12700" y="1312037"/>
                  </a:lnTo>
                  <a:lnTo>
                    <a:pt x="10223" y="1311783"/>
                  </a:lnTo>
                  <a:lnTo>
                    <a:pt x="0" y="1299337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281571" y="0"/>
                  </a:lnTo>
                  <a:lnTo>
                    <a:pt x="294271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286637"/>
                  </a:lnTo>
                  <a:lnTo>
                    <a:pt x="12700" y="1286637"/>
                  </a:lnTo>
                  <a:lnTo>
                    <a:pt x="25400" y="1299337"/>
                  </a:lnTo>
                  <a:lnTo>
                    <a:pt x="294271" y="1299337"/>
                  </a:lnTo>
                  <a:lnTo>
                    <a:pt x="294030" y="1301813"/>
                  </a:lnTo>
                  <a:lnTo>
                    <a:pt x="284048" y="1311783"/>
                  </a:lnTo>
                  <a:lnTo>
                    <a:pt x="281571" y="1312037"/>
                  </a:lnTo>
                  <a:close/>
                </a:path>
                <a:path w="294639" h="1312545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294639" h="1312545">
                  <a:moveTo>
                    <a:pt x="268871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268871" y="12700"/>
                  </a:lnTo>
                  <a:lnTo>
                    <a:pt x="268871" y="25400"/>
                  </a:lnTo>
                  <a:close/>
                </a:path>
                <a:path w="294639" h="1312545">
                  <a:moveTo>
                    <a:pt x="268871" y="1299337"/>
                  </a:moveTo>
                  <a:lnTo>
                    <a:pt x="268871" y="12700"/>
                  </a:lnTo>
                  <a:lnTo>
                    <a:pt x="281571" y="25400"/>
                  </a:lnTo>
                  <a:lnTo>
                    <a:pt x="294271" y="25400"/>
                  </a:lnTo>
                  <a:lnTo>
                    <a:pt x="294271" y="1286637"/>
                  </a:lnTo>
                  <a:lnTo>
                    <a:pt x="281571" y="1286637"/>
                  </a:lnTo>
                  <a:lnTo>
                    <a:pt x="268871" y="1299337"/>
                  </a:lnTo>
                  <a:close/>
                </a:path>
                <a:path w="294639" h="1312545">
                  <a:moveTo>
                    <a:pt x="294271" y="25400"/>
                  </a:moveTo>
                  <a:lnTo>
                    <a:pt x="281571" y="25400"/>
                  </a:lnTo>
                  <a:lnTo>
                    <a:pt x="268871" y="12700"/>
                  </a:lnTo>
                  <a:lnTo>
                    <a:pt x="294271" y="12700"/>
                  </a:lnTo>
                  <a:lnTo>
                    <a:pt x="294271" y="25400"/>
                  </a:lnTo>
                  <a:close/>
                </a:path>
                <a:path w="294639" h="1312545">
                  <a:moveTo>
                    <a:pt x="25400" y="1299337"/>
                  </a:moveTo>
                  <a:lnTo>
                    <a:pt x="12700" y="1286637"/>
                  </a:lnTo>
                  <a:lnTo>
                    <a:pt x="25400" y="1286637"/>
                  </a:lnTo>
                  <a:lnTo>
                    <a:pt x="25400" y="1299337"/>
                  </a:lnTo>
                  <a:close/>
                </a:path>
                <a:path w="294639" h="1312545">
                  <a:moveTo>
                    <a:pt x="268871" y="1299337"/>
                  </a:moveTo>
                  <a:lnTo>
                    <a:pt x="25400" y="1299337"/>
                  </a:lnTo>
                  <a:lnTo>
                    <a:pt x="25400" y="1286637"/>
                  </a:lnTo>
                  <a:lnTo>
                    <a:pt x="268871" y="1286637"/>
                  </a:lnTo>
                  <a:lnTo>
                    <a:pt x="268871" y="1299337"/>
                  </a:lnTo>
                  <a:close/>
                </a:path>
                <a:path w="294639" h="1312545">
                  <a:moveTo>
                    <a:pt x="294271" y="1299337"/>
                  </a:moveTo>
                  <a:lnTo>
                    <a:pt x="268871" y="1299337"/>
                  </a:lnTo>
                  <a:lnTo>
                    <a:pt x="281571" y="1286637"/>
                  </a:lnTo>
                  <a:lnTo>
                    <a:pt x="294271" y="1286637"/>
                  </a:lnTo>
                  <a:lnTo>
                    <a:pt x="294271" y="1299337"/>
                  </a:lnTo>
                  <a:close/>
                </a:path>
              </a:pathLst>
            </a:custGeom>
            <a:solidFill>
              <a:srgbClr val="565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88336" y="3336036"/>
              <a:ext cx="188975" cy="5897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42796" y="1457782"/>
              <a:ext cx="4009123" cy="27746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6525" y="2393314"/>
            <a:ext cx="1406525" cy="853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93980">
              <a:lnSpc>
                <a:spcPct val="100000"/>
              </a:lnSpc>
              <a:spcBef>
                <a:spcPts val="105"/>
              </a:spcBef>
            </a:pPr>
            <a:r>
              <a:rPr sz="1350" spc="10" dirty="0">
                <a:latin typeface="Droid Sans Fallback"/>
                <a:cs typeface="Droid Sans Fallback"/>
              </a:rPr>
              <a:t>可水平移動</a:t>
            </a:r>
            <a:r>
              <a:rPr sz="1350" dirty="0">
                <a:latin typeface="Carlito"/>
                <a:cs typeface="Carlito"/>
              </a:rPr>
              <a:t>Y</a:t>
            </a:r>
            <a:r>
              <a:rPr sz="1350" spc="10" dirty="0">
                <a:latin typeface="Droid Sans Fallback"/>
                <a:cs typeface="Droid Sans Fallback"/>
              </a:rPr>
              <a:t>左</a:t>
            </a:r>
            <a:r>
              <a:rPr sz="1350" dirty="0">
                <a:latin typeface="Droid Sans Fallback"/>
                <a:cs typeface="Droid Sans Fallback"/>
              </a:rPr>
              <a:t>右 </a:t>
            </a:r>
            <a:r>
              <a:rPr sz="1350" spc="10" dirty="0">
                <a:latin typeface="Droid Sans Fallback"/>
                <a:cs typeface="Droid Sans Fallback"/>
              </a:rPr>
              <a:t>各</a:t>
            </a:r>
            <a:r>
              <a:rPr sz="1350" dirty="0">
                <a:latin typeface="Carlito"/>
                <a:cs typeface="Carlito"/>
              </a:rPr>
              <a:t>18cm</a:t>
            </a:r>
            <a:r>
              <a:rPr lang="zh-TW" altLang="en-US" sz="1350" dirty="0">
                <a:latin typeface="Carlito"/>
                <a:cs typeface="Carlito"/>
              </a:rPr>
              <a:t>以上</a:t>
            </a:r>
            <a:r>
              <a:rPr sz="1350" dirty="0">
                <a:latin typeface="Carlito"/>
                <a:cs typeface="Carlito"/>
              </a:rPr>
              <a:t>.</a:t>
            </a:r>
          </a:p>
          <a:p>
            <a:pPr marL="12700">
              <a:lnSpc>
                <a:spcPts val="1560"/>
              </a:lnSpc>
            </a:pPr>
            <a:r>
              <a:rPr sz="1350" spc="10" dirty="0" err="1">
                <a:latin typeface="Droid Sans Fallback"/>
                <a:cs typeface="Droid Sans Fallback"/>
              </a:rPr>
              <a:t>有尺規可讀取</a:t>
            </a:r>
            <a:r>
              <a:rPr sz="1350" spc="5" dirty="0" err="1">
                <a:latin typeface="Droid Sans Fallback"/>
                <a:cs typeface="Droid Sans Fallback"/>
              </a:rPr>
              <a:t>位</a:t>
            </a:r>
            <a:endParaRPr sz="1350" dirty="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10" dirty="0">
                <a:latin typeface="Droid Sans Fallback"/>
                <a:cs typeface="Droid Sans Fallback"/>
              </a:rPr>
              <a:t>置</a:t>
            </a:r>
            <a:r>
              <a:rPr sz="1350" dirty="0">
                <a:latin typeface="Carlito"/>
                <a:cs typeface="Carlito"/>
              </a:rPr>
              <a:t>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008960" y="1202232"/>
            <a:ext cx="5810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Carlito"/>
                <a:cs typeface="Carlito"/>
              </a:rPr>
              <a:t>Chart</a:t>
            </a:r>
            <a:r>
              <a:rPr sz="1350" spc="5" dirty="0">
                <a:latin typeface="Droid Sans Fallback"/>
                <a:cs typeface="Droid Sans Fallback"/>
              </a:rPr>
              <a:t>牆</a:t>
            </a:r>
            <a:endParaRPr sz="1350">
              <a:latin typeface="Droid Sans Fallback"/>
              <a:cs typeface="Droid Sans Fallb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0365" y="891539"/>
            <a:ext cx="2057400" cy="853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1350" dirty="0" err="1">
                <a:latin typeface="Carlito"/>
                <a:cs typeface="Carlito"/>
              </a:rPr>
              <a:t>X</a:t>
            </a:r>
            <a:r>
              <a:rPr sz="1350" spc="10" dirty="0" err="1">
                <a:latin typeface="Droid Sans Fallback"/>
                <a:cs typeface="Droid Sans Fallback"/>
              </a:rPr>
              <a:t>方向</a:t>
            </a:r>
            <a:r>
              <a:rPr sz="1350" dirty="0" err="1">
                <a:latin typeface="Carlito"/>
                <a:cs typeface="Carlito"/>
              </a:rPr>
              <a:t>,</a:t>
            </a:r>
            <a:r>
              <a:rPr sz="1350" spc="10" dirty="0" err="1">
                <a:latin typeface="Droid Sans Fallback"/>
                <a:cs typeface="Droid Sans Fallback"/>
              </a:rPr>
              <a:t>桌面邊緣或筆電邊</a:t>
            </a:r>
            <a:r>
              <a:rPr sz="1350" dirty="0" err="1">
                <a:latin typeface="Droid Sans Fallback"/>
                <a:cs typeface="Droid Sans Fallback"/>
              </a:rPr>
              <a:t>緣</a:t>
            </a:r>
            <a:r>
              <a:rPr sz="1350" dirty="0">
                <a:latin typeface="Droid Sans Fallback"/>
                <a:cs typeface="Droid Sans Fallback"/>
              </a:rPr>
              <a:t> </a:t>
            </a:r>
            <a:r>
              <a:rPr sz="1350" spc="10" dirty="0">
                <a:latin typeface="Droid Sans Fallback"/>
                <a:cs typeface="Droid Sans Fallback"/>
              </a:rPr>
              <a:t>可調整碰至牆面</a:t>
            </a:r>
            <a:r>
              <a:rPr sz="1350" dirty="0">
                <a:latin typeface="Carlito"/>
                <a:cs typeface="Carlito"/>
              </a:rPr>
              <a:t>,</a:t>
            </a:r>
            <a:r>
              <a:rPr sz="1350" spc="10" dirty="0">
                <a:latin typeface="Droid Sans Fallback"/>
                <a:cs typeface="Droid Sans Fallback"/>
              </a:rPr>
              <a:t>估計</a:t>
            </a:r>
            <a:r>
              <a:rPr sz="1350" spc="5" dirty="0">
                <a:latin typeface="Droid Sans Fallback"/>
                <a:cs typeface="Droid Sans Fallback"/>
              </a:rPr>
              <a:t>約</a:t>
            </a:r>
            <a:r>
              <a:rPr sz="1350" spc="10" dirty="0">
                <a:latin typeface="Droid Sans Fallback"/>
                <a:cs typeface="Droid Sans Fallback"/>
              </a:rPr>
              <a:t>前後共</a:t>
            </a:r>
            <a:r>
              <a:rPr sz="1350" dirty="0">
                <a:latin typeface="Carlito"/>
                <a:cs typeface="Carlito"/>
              </a:rPr>
              <a:t>20cm</a:t>
            </a:r>
            <a:r>
              <a:rPr lang="zh-TW" altLang="en-US" sz="1350" dirty="0">
                <a:latin typeface="Carlito"/>
                <a:cs typeface="Carlito"/>
              </a:rPr>
              <a:t>以上</a:t>
            </a:r>
            <a:r>
              <a:rPr sz="1350" spc="10" dirty="0" err="1">
                <a:latin typeface="Droid Sans Fallback"/>
                <a:cs typeface="Droid Sans Fallback"/>
              </a:rPr>
              <a:t>行程</a:t>
            </a:r>
            <a:r>
              <a:rPr sz="1350" dirty="0">
                <a:latin typeface="Carlito"/>
                <a:cs typeface="Carlito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350" spc="10" dirty="0" err="1">
                <a:latin typeface="Droid Sans Fallback"/>
                <a:cs typeface="Droid Sans Fallback"/>
              </a:rPr>
              <a:t>有尺規可讀取位置</a:t>
            </a:r>
            <a:r>
              <a:rPr sz="1350" dirty="0">
                <a:latin typeface="Carlito"/>
                <a:cs typeface="Carlito"/>
              </a:rPr>
              <a:t>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479030" y="1071880"/>
            <a:ext cx="1954530" cy="1060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1350" spc="10" dirty="0">
                <a:latin typeface="Droid Sans Fallback"/>
                <a:cs typeface="Droid Sans Fallback"/>
              </a:rPr>
              <a:t>市售或特製</a:t>
            </a:r>
            <a:r>
              <a:rPr sz="1350" dirty="0">
                <a:latin typeface="Carlito"/>
                <a:cs typeface="Carlito"/>
              </a:rPr>
              <a:t>13”-15”</a:t>
            </a:r>
            <a:r>
              <a:rPr sz="1350" spc="10" dirty="0">
                <a:latin typeface="Droid Sans Fallback"/>
                <a:cs typeface="Droid Sans Fallback"/>
              </a:rPr>
              <a:t>筆電</a:t>
            </a:r>
            <a:r>
              <a:rPr sz="1350" dirty="0">
                <a:latin typeface="Droid Sans Fallback"/>
                <a:cs typeface="Droid Sans Fallback"/>
              </a:rPr>
              <a:t>托 </a:t>
            </a:r>
            <a:r>
              <a:rPr sz="1350" spc="10" dirty="0">
                <a:latin typeface="Droid Sans Fallback"/>
                <a:cs typeface="Droid Sans Fallback"/>
              </a:rPr>
              <a:t>盤</a:t>
            </a:r>
            <a:r>
              <a:rPr sz="1350" dirty="0">
                <a:latin typeface="Carlito"/>
                <a:cs typeface="Carlito"/>
              </a:rPr>
              <a:t>,</a:t>
            </a:r>
            <a:r>
              <a:rPr sz="1350" spc="10" dirty="0">
                <a:latin typeface="Droid Sans Fallback"/>
                <a:cs typeface="Droid Sans Fallback"/>
              </a:rPr>
              <a:t>安裝在桌面</a:t>
            </a:r>
            <a:r>
              <a:rPr sz="1350" dirty="0">
                <a:latin typeface="Carlito"/>
                <a:cs typeface="Carlito"/>
              </a:rPr>
              <a:t>,</a:t>
            </a:r>
            <a:r>
              <a:rPr sz="1350" spc="10" dirty="0">
                <a:latin typeface="Droid Sans Fallback"/>
                <a:cs typeface="Droid Sans Fallback"/>
              </a:rPr>
              <a:t>並可拆卸</a:t>
            </a:r>
            <a:r>
              <a:rPr sz="1350" dirty="0">
                <a:latin typeface="Carlito"/>
                <a:cs typeface="Carlito"/>
              </a:rPr>
              <a:t>.  </a:t>
            </a:r>
            <a:r>
              <a:rPr sz="1350" spc="10" dirty="0">
                <a:latin typeface="Droid Sans Fallback"/>
                <a:cs typeface="Droid Sans Fallback"/>
              </a:rPr>
              <a:t>另外也必須有固定治具</a:t>
            </a:r>
            <a:r>
              <a:rPr sz="1350" spc="5" dirty="0">
                <a:latin typeface="Droid Sans Fallback"/>
                <a:cs typeface="Droid Sans Fallback"/>
              </a:rPr>
              <a:t>滿 </a:t>
            </a:r>
            <a:r>
              <a:rPr sz="1350" spc="10" dirty="0">
                <a:latin typeface="Droid Sans Fallback"/>
                <a:cs typeface="Droid Sans Fallback"/>
              </a:rPr>
              <a:t>足前頁提及之平板產品</a:t>
            </a:r>
            <a:r>
              <a:rPr sz="1350" spc="5" dirty="0">
                <a:latin typeface="Droid Sans Fallback"/>
                <a:cs typeface="Droid Sans Fallback"/>
              </a:rPr>
              <a:t>固 </a:t>
            </a:r>
            <a:r>
              <a:rPr sz="1350" spc="10" dirty="0">
                <a:latin typeface="Droid Sans Fallback"/>
                <a:cs typeface="Droid Sans Fallback"/>
              </a:rPr>
              <a:t>定</a:t>
            </a:r>
            <a:r>
              <a:rPr sz="1350" dirty="0">
                <a:latin typeface="Carlito"/>
                <a:cs typeface="Carlito"/>
              </a:rPr>
              <a:t>.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79030" y="3046222"/>
            <a:ext cx="1967864" cy="87376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150"/>
              </a:spcBef>
            </a:pPr>
            <a:r>
              <a:rPr sz="1350" spc="10" dirty="0">
                <a:latin typeface="Droid Sans Fallback"/>
                <a:cs typeface="Droid Sans Fallback"/>
              </a:rPr>
              <a:t>三軸傾角滑台或同等功</a:t>
            </a:r>
            <a:r>
              <a:rPr sz="1350" spc="5" dirty="0">
                <a:latin typeface="Droid Sans Fallback"/>
                <a:cs typeface="Droid Sans Fallback"/>
              </a:rPr>
              <a:t>能 </a:t>
            </a:r>
            <a:r>
              <a:rPr sz="1350" spc="10" dirty="0">
                <a:latin typeface="Droid Sans Fallback"/>
                <a:cs typeface="Droid Sans Fallback"/>
              </a:rPr>
              <a:t>之雲台設計</a:t>
            </a:r>
            <a:r>
              <a:rPr sz="1350" dirty="0">
                <a:latin typeface="Carlito"/>
                <a:cs typeface="Carlito"/>
              </a:rPr>
              <a:t>,</a:t>
            </a:r>
            <a:r>
              <a:rPr sz="1350" spc="10" dirty="0">
                <a:latin typeface="Droid Sans Fallback"/>
                <a:cs typeface="Droid Sans Fallback"/>
              </a:rPr>
              <a:t>至少可調正</a:t>
            </a:r>
            <a:r>
              <a:rPr sz="1350" dirty="0">
                <a:latin typeface="Droid Sans Fallback"/>
                <a:cs typeface="Droid Sans Fallback"/>
              </a:rPr>
              <a:t>負  </a:t>
            </a:r>
            <a:r>
              <a:rPr sz="1350" dirty="0">
                <a:latin typeface="Carlito"/>
                <a:cs typeface="Carlito"/>
              </a:rPr>
              <a:t>5</a:t>
            </a:r>
            <a:r>
              <a:rPr sz="1350" spc="10" dirty="0">
                <a:latin typeface="Droid Sans Fallback"/>
                <a:cs typeface="Droid Sans Fallback"/>
              </a:rPr>
              <a:t>度</a:t>
            </a:r>
            <a:r>
              <a:rPr sz="1350" dirty="0">
                <a:latin typeface="Carlito"/>
                <a:cs typeface="Carlito"/>
              </a:rPr>
              <a:t>,</a:t>
            </a:r>
            <a:r>
              <a:rPr sz="1350" spc="10" dirty="0">
                <a:latin typeface="Droid Sans Fallback"/>
                <a:cs typeface="Droid Sans Fallback"/>
              </a:rPr>
              <a:t>有讀數可讀取</a:t>
            </a:r>
            <a:r>
              <a:rPr sz="1350" dirty="0">
                <a:latin typeface="Carlito"/>
                <a:cs typeface="Carlito"/>
              </a:rPr>
              <a:t>,</a:t>
            </a:r>
            <a:r>
              <a:rPr sz="1350" spc="10" dirty="0">
                <a:latin typeface="Droid Sans Fallback"/>
                <a:cs typeface="Droid Sans Fallback"/>
              </a:rPr>
              <a:t>並</a:t>
            </a:r>
            <a:r>
              <a:rPr sz="1350" spc="5" dirty="0">
                <a:latin typeface="Droid Sans Fallback"/>
                <a:cs typeface="Droid Sans Fallback"/>
              </a:rPr>
              <a:t>可</a:t>
            </a:r>
            <a:r>
              <a:rPr sz="1350" spc="10" dirty="0">
                <a:latin typeface="Droid Sans Fallback"/>
                <a:cs typeface="Droid Sans Fallback"/>
              </a:rPr>
              <a:t>讀取至</a:t>
            </a:r>
            <a:r>
              <a:rPr sz="1350" dirty="0">
                <a:latin typeface="Carlito"/>
                <a:cs typeface="Carlito"/>
              </a:rPr>
              <a:t>0.1</a:t>
            </a:r>
            <a:r>
              <a:rPr sz="1350" spc="10" dirty="0">
                <a:latin typeface="Droid Sans Fallback"/>
                <a:cs typeface="Droid Sans Fallback"/>
              </a:rPr>
              <a:t>度</a:t>
            </a:r>
            <a:r>
              <a:rPr lang="zh-TW" altLang="en-US" sz="1350" spc="10" dirty="0">
                <a:latin typeface="Droid Sans Fallback"/>
                <a:cs typeface="Droid Sans Fallback"/>
              </a:rPr>
              <a:t>以下</a:t>
            </a:r>
            <a:r>
              <a:rPr sz="1350" dirty="0">
                <a:latin typeface="Carlito"/>
                <a:cs typeface="Carlito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61543" y="3794226"/>
            <a:ext cx="1623695" cy="853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8895">
              <a:lnSpc>
                <a:spcPct val="100600"/>
              </a:lnSpc>
              <a:spcBef>
                <a:spcPts val="95"/>
              </a:spcBef>
            </a:pPr>
            <a:r>
              <a:rPr sz="1350" spc="10" dirty="0">
                <a:latin typeface="Droid Sans Fallback"/>
                <a:cs typeface="Droid Sans Fallback"/>
              </a:rPr>
              <a:t>可上下移動共</a:t>
            </a:r>
            <a:r>
              <a:rPr sz="1350" dirty="0">
                <a:latin typeface="Carlito"/>
                <a:cs typeface="Carlito"/>
              </a:rPr>
              <a:t>40cm</a:t>
            </a:r>
            <a:r>
              <a:rPr lang="zh-TW" altLang="en-US" sz="1350" dirty="0">
                <a:latin typeface="Carlito"/>
                <a:cs typeface="Carlito"/>
              </a:rPr>
              <a:t>以上</a:t>
            </a:r>
            <a:r>
              <a:rPr sz="1350" dirty="0">
                <a:latin typeface="Carlito"/>
                <a:cs typeface="Carlito"/>
              </a:rPr>
              <a:t>,  </a:t>
            </a:r>
            <a:r>
              <a:rPr sz="1350" spc="10" dirty="0" err="1">
                <a:latin typeface="Droid Sans Fallback"/>
                <a:cs typeface="Droid Sans Fallback"/>
              </a:rPr>
              <a:t>上下移動時不會改</a:t>
            </a:r>
            <a:r>
              <a:rPr sz="1350" dirty="0" err="1">
                <a:latin typeface="Droid Sans Fallback"/>
                <a:cs typeface="Droid Sans Fallback"/>
              </a:rPr>
              <a:t>變</a:t>
            </a:r>
            <a:r>
              <a:rPr sz="1350" spc="10" dirty="0" err="1">
                <a:latin typeface="Droid Sans Fallback"/>
                <a:cs typeface="Droid Sans Fallback"/>
              </a:rPr>
              <a:t>桌面角度</a:t>
            </a:r>
            <a:r>
              <a:rPr sz="1350" dirty="0">
                <a:latin typeface="Carlito"/>
                <a:cs typeface="Carlito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350" spc="10" dirty="0" err="1">
                <a:latin typeface="Droid Sans Fallback"/>
                <a:cs typeface="Droid Sans Fallback"/>
              </a:rPr>
              <a:t>有尺規可讀取位置</a:t>
            </a:r>
            <a:r>
              <a:rPr sz="1350" dirty="0">
                <a:latin typeface="Carlito"/>
                <a:cs typeface="Carlito"/>
              </a:rPr>
              <a:t>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990340" y="4375784"/>
            <a:ext cx="2725420" cy="1060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600"/>
              </a:lnSpc>
              <a:spcBef>
                <a:spcPts val="95"/>
              </a:spcBef>
            </a:pPr>
            <a:r>
              <a:rPr sz="1350" spc="10" dirty="0">
                <a:latin typeface="Droid Sans Fallback"/>
                <a:cs typeface="Droid Sans Fallback"/>
              </a:rPr>
              <a:t>桌面</a:t>
            </a:r>
            <a:r>
              <a:rPr sz="1350" dirty="0">
                <a:latin typeface="Carlito"/>
                <a:cs typeface="Carlito"/>
              </a:rPr>
              <a:t>40X40cm,</a:t>
            </a:r>
            <a:r>
              <a:rPr sz="1350" spc="10" dirty="0">
                <a:latin typeface="Droid Sans Fallback"/>
                <a:cs typeface="Droid Sans Fallback"/>
              </a:rPr>
              <a:t>可支撐</a:t>
            </a:r>
            <a:r>
              <a:rPr sz="1350" dirty="0">
                <a:latin typeface="Carlito"/>
                <a:cs typeface="Carlito"/>
              </a:rPr>
              <a:t>6</a:t>
            </a:r>
            <a:r>
              <a:rPr sz="1350" spc="-55" dirty="0">
                <a:latin typeface="Carlito"/>
                <a:cs typeface="Carlito"/>
              </a:rPr>
              <a:t>K</a:t>
            </a:r>
            <a:r>
              <a:rPr sz="1350" spc="5" dirty="0">
                <a:latin typeface="Carlito"/>
                <a:cs typeface="Carlito"/>
              </a:rPr>
              <a:t>G</a:t>
            </a:r>
            <a:r>
              <a:rPr sz="1350" spc="10" dirty="0">
                <a:latin typeface="Droid Sans Fallback"/>
                <a:cs typeface="Droid Sans Fallback"/>
              </a:rPr>
              <a:t>以上待</a:t>
            </a:r>
            <a:r>
              <a:rPr sz="1350" dirty="0">
                <a:latin typeface="Droid Sans Fallback"/>
                <a:cs typeface="Droid Sans Fallback"/>
              </a:rPr>
              <a:t>測 </a:t>
            </a:r>
            <a:r>
              <a:rPr sz="1350" spc="10" dirty="0">
                <a:latin typeface="Droid Sans Fallback"/>
                <a:cs typeface="Droid Sans Fallback"/>
              </a:rPr>
              <a:t>物</a:t>
            </a:r>
            <a:r>
              <a:rPr sz="1350" dirty="0">
                <a:latin typeface="Carlito"/>
                <a:cs typeface="Carlito"/>
              </a:rPr>
              <a:t>,</a:t>
            </a:r>
            <a:r>
              <a:rPr lang="zh-TW" altLang="en-US" sz="1350" spc="10" dirty="0">
                <a:latin typeface="Droid Sans Fallback"/>
                <a:cs typeface="Carlito"/>
              </a:rPr>
              <a:t>有</a:t>
            </a:r>
            <a:r>
              <a:rPr sz="1350" spc="5" dirty="0">
                <a:latin typeface="Carlito"/>
                <a:cs typeface="Carlito"/>
              </a:rPr>
              <a:t>M4</a:t>
            </a:r>
            <a:r>
              <a:rPr sz="1350" spc="10" dirty="0">
                <a:latin typeface="Droid Sans Fallback"/>
                <a:cs typeface="Droid Sans Fallback"/>
              </a:rPr>
              <a:t>機械牙和</a:t>
            </a:r>
            <a:r>
              <a:rPr sz="1350" dirty="0">
                <a:latin typeface="Carlito"/>
                <a:cs typeface="Carlito"/>
              </a:rPr>
              <a:t>1/4”</a:t>
            </a:r>
            <a:r>
              <a:rPr sz="1350" spc="10" dirty="0">
                <a:latin typeface="Droid Sans Fallback"/>
                <a:cs typeface="Droid Sans Fallback"/>
              </a:rPr>
              <a:t>相</a:t>
            </a:r>
            <a:r>
              <a:rPr sz="1350" spc="5" dirty="0">
                <a:latin typeface="Droid Sans Fallback"/>
                <a:cs typeface="Droid Sans Fallback"/>
              </a:rPr>
              <a:t>機</a:t>
            </a:r>
            <a:r>
              <a:rPr sz="1350" spc="10" dirty="0">
                <a:latin typeface="Droid Sans Fallback"/>
                <a:cs typeface="Droid Sans Fallback"/>
              </a:rPr>
              <a:t>螺牙供預備使用</a:t>
            </a:r>
            <a:r>
              <a:rPr sz="1350" spc="-5" dirty="0">
                <a:latin typeface="Carlito"/>
                <a:cs typeface="Carlito"/>
              </a:rPr>
              <a:t>(</a:t>
            </a:r>
            <a:r>
              <a:rPr sz="1350" spc="10" dirty="0">
                <a:latin typeface="Droid Sans Fallback"/>
                <a:cs typeface="Droid Sans Fallback"/>
              </a:rPr>
              <a:t>或貫通孔</a:t>
            </a:r>
            <a:r>
              <a:rPr sz="1350" spc="-5" dirty="0">
                <a:latin typeface="Carlito"/>
                <a:cs typeface="Carlito"/>
              </a:rPr>
              <a:t>).</a:t>
            </a:r>
            <a:endParaRPr sz="1350" dirty="0">
              <a:latin typeface="Carlito"/>
              <a:cs typeface="Carlito"/>
            </a:endParaRPr>
          </a:p>
          <a:p>
            <a:pPr marL="12700" marR="8890">
              <a:lnSpc>
                <a:spcPct val="100000"/>
              </a:lnSpc>
              <a:spcBef>
                <a:spcPts val="10"/>
              </a:spcBef>
            </a:pPr>
            <a:r>
              <a:rPr sz="1350" dirty="0">
                <a:latin typeface="Carlito"/>
                <a:cs typeface="Carlito"/>
              </a:rPr>
              <a:t>6</a:t>
            </a:r>
            <a:r>
              <a:rPr sz="1350" spc="-55" dirty="0">
                <a:latin typeface="Carlito"/>
                <a:cs typeface="Carlito"/>
              </a:rPr>
              <a:t>K</a:t>
            </a:r>
            <a:r>
              <a:rPr sz="1350" spc="5" dirty="0">
                <a:latin typeface="Carlito"/>
                <a:cs typeface="Carlito"/>
              </a:rPr>
              <a:t>G</a:t>
            </a:r>
            <a:r>
              <a:rPr sz="1350" spc="10" dirty="0">
                <a:latin typeface="Droid Sans Fallback"/>
                <a:cs typeface="Droid Sans Fallback"/>
              </a:rPr>
              <a:t>內待測物體置於桌面上任一位</a:t>
            </a:r>
            <a:r>
              <a:rPr sz="1350" dirty="0">
                <a:latin typeface="Droid Sans Fallback"/>
                <a:cs typeface="Droid Sans Fallback"/>
              </a:rPr>
              <a:t>置 </a:t>
            </a:r>
            <a:r>
              <a:rPr sz="1350" spc="10" dirty="0" err="1">
                <a:latin typeface="Droid Sans Fallback"/>
                <a:cs typeface="Droid Sans Fallback"/>
              </a:rPr>
              <a:t>皆不影響滑軌正常移動</a:t>
            </a:r>
            <a:r>
              <a:rPr sz="1350" dirty="0">
                <a:latin typeface="Carlito"/>
                <a:cs typeface="Carlito"/>
              </a:rPr>
              <a:t>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59752" y="172821"/>
            <a:ext cx="4463415" cy="40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dirty="0">
                <a:latin typeface="Guseul"/>
                <a:cs typeface="Guseul"/>
              </a:rPr>
              <a:t>電動滑軌硬體需求</a:t>
            </a:r>
            <a:r>
              <a:rPr sz="2500" b="1" spc="-5" dirty="0">
                <a:latin typeface="Gothic Uralic"/>
                <a:cs typeface="Gothic Uralic"/>
              </a:rPr>
              <a:t>-6</a:t>
            </a:r>
            <a:r>
              <a:rPr sz="2500" b="0" dirty="0">
                <a:latin typeface="Guseul"/>
                <a:cs typeface="Guseul"/>
              </a:rPr>
              <a:t>軸微調載</a:t>
            </a:r>
            <a:r>
              <a:rPr sz="2500" b="0" spc="-5" dirty="0">
                <a:latin typeface="Guseul"/>
                <a:cs typeface="Guseul"/>
              </a:rPr>
              <a:t>台</a:t>
            </a:r>
            <a:endParaRPr sz="2500">
              <a:latin typeface="Guseul"/>
              <a:cs typeface="Guseu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369" y="355160"/>
            <a:ext cx="4316095" cy="5529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其他規格文件需</a:t>
            </a:r>
            <a:r>
              <a:rPr spc="5" dirty="0"/>
              <a:t>求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1914" y="1113838"/>
            <a:ext cx="4316095" cy="3732432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365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HW</a:t>
            </a:r>
            <a:endParaRPr sz="11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260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lang="en-US" sz="1100" spc="-5" dirty="0">
                <a:solidFill>
                  <a:srgbClr val="404040"/>
                </a:solidFill>
                <a:latin typeface="Gothic Uralic"/>
                <a:cs typeface="Gothic Uralic"/>
              </a:rPr>
              <a:t>1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電動滑軌規格</a:t>
            </a: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endParaRPr sz="11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260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lang="en-US" sz="1100" spc="-5" dirty="0">
                <a:solidFill>
                  <a:srgbClr val="404040"/>
                </a:solidFill>
                <a:latin typeface="Gothic Uralic"/>
                <a:cs typeface="Gothic Uralic"/>
              </a:rPr>
              <a:t>2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筆電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/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平板治具固定及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6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軸載台設計說明</a:t>
            </a: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endParaRPr sz="11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260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lang="en-US" sz="1100" spc="-5" dirty="0">
                <a:solidFill>
                  <a:srgbClr val="404040"/>
                </a:solidFill>
                <a:latin typeface="Gothic Uralic"/>
                <a:cs typeface="Gothic Uralic"/>
              </a:rPr>
              <a:t>3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燈箱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,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滑軌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,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灰牆的模擬位置距離角度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,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光學模擬結果</a:t>
            </a: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endParaRPr sz="11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260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lang="en-US" sz="1100" spc="-5" dirty="0">
                <a:solidFill>
                  <a:srgbClr val="404040"/>
                </a:solidFill>
                <a:latin typeface="Gothic Uralic"/>
                <a:cs typeface="Gothic Uralic"/>
              </a:rPr>
              <a:t>4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組裝說明書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(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含工程圖或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CAD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圖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).</a:t>
            </a:r>
            <a:endParaRPr sz="11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Font typeface="Wingdings"/>
              <a:buChar char=""/>
            </a:pPr>
            <a:endParaRPr sz="155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SW</a:t>
            </a:r>
            <a:endParaRPr sz="11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270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1.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標準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COM</a:t>
            </a:r>
            <a:r>
              <a:rPr sz="11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port</a:t>
            </a: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control command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及說明</a:t>
            </a: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endParaRPr sz="11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259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2.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指令延遲時間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(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滑軌移動所需的時間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,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切換燈源的時間等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).</a:t>
            </a:r>
            <a:endParaRPr sz="11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259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3.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交期前需借用燈箱和滑軌控制器同類型產品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,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供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SW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先熟悉</a:t>
            </a: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endParaRPr sz="11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259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4.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人機介面軟體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(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詳細如前頁說明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).</a:t>
            </a:r>
            <a:endParaRPr sz="11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259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5.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操作軟體工具規格書</a:t>
            </a: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endParaRPr sz="11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04040"/>
              </a:buClr>
              <a:buFont typeface="Wingdings"/>
              <a:buChar char=""/>
            </a:pPr>
            <a:endParaRPr sz="155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其</a:t>
            </a:r>
            <a:r>
              <a:rPr sz="1100" spc="5" dirty="0">
                <a:solidFill>
                  <a:srgbClr val="404040"/>
                </a:solidFill>
                <a:latin typeface="UKIJ CJK"/>
                <a:cs typeface="UKIJ CJK"/>
              </a:rPr>
              <a:t>他</a:t>
            </a:r>
            <a:endParaRPr sz="1100" dirty="0">
              <a:latin typeface="UKIJ CJK"/>
              <a:cs typeface="UKIJ CJK"/>
            </a:endParaRPr>
          </a:p>
          <a:p>
            <a:pPr marL="336550" indent="-323850">
              <a:lnSpc>
                <a:spcPct val="100000"/>
              </a:lnSpc>
              <a:spcBef>
                <a:spcPts val="260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1.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現場確認搬運動線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,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安裝環境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,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電氣需求</a:t>
            </a: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endParaRPr sz="11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260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2.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驗收表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(Pega</a:t>
            </a:r>
            <a:r>
              <a:rPr sz="11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own).</a:t>
            </a:r>
            <a:endParaRPr sz="11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260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3.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維修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/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校正方式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(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如滑軌保養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,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燈泡亮度衰減等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,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並承諾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1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年保固期</a:t>
            </a: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).</a:t>
            </a:r>
            <a:endParaRPr sz="1100" dirty="0">
              <a:latin typeface="Gothic Uralic"/>
              <a:cs typeface="Gothic Uralic"/>
            </a:endParaRPr>
          </a:p>
          <a:p>
            <a:pPr marL="336550" indent="-323850">
              <a:lnSpc>
                <a:spcPct val="100000"/>
              </a:lnSpc>
              <a:spcBef>
                <a:spcPts val="260"/>
              </a:spcBef>
              <a:buFont typeface="Wingdings"/>
              <a:buChar char=""/>
              <a:tabLst>
                <a:tab pos="335915" algn="l"/>
                <a:tab pos="336550" algn="l"/>
              </a:tabLst>
            </a:pPr>
            <a:r>
              <a:rPr sz="1100" spc="-5" dirty="0">
                <a:solidFill>
                  <a:srgbClr val="404040"/>
                </a:solidFill>
                <a:latin typeface="Gothic Uralic"/>
                <a:cs typeface="Gothic Uralic"/>
              </a:rPr>
              <a:t>4.</a:t>
            </a:r>
            <a:r>
              <a:rPr sz="1100" dirty="0">
                <a:solidFill>
                  <a:srgbClr val="404040"/>
                </a:solidFill>
                <a:latin typeface="UKIJ CJK"/>
                <a:cs typeface="UKIJ CJK"/>
              </a:rPr>
              <a:t>下單後交期</a:t>
            </a:r>
            <a:r>
              <a:rPr sz="1100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endParaRPr sz="1100" dirty="0">
              <a:latin typeface="Gothic Uralic"/>
              <a:cs typeface="Gothic Ural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492592"/>
              </p:ext>
            </p:extLst>
          </p:nvPr>
        </p:nvGraphicFramePr>
        <p:xfrm>
          <a:off x="6076950" y="2832100"/>
          <a:ext cx="2628900" cy="2235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740">
                <a:tc gridSpan="2">
                  <a:txBody>
                    <a:bodyPr/>
                    <a:lstStyle/>
                    <a:p>
                      <a:pPr marL="855980">
                        <a:lnSpc>
                          <a:spcPts val="2055"/>
                        </a:lnSpc>
                      </a:pPr>
                      <a:r>
                        <a:rPr sz="1800" b="0" spc="145" dirty="0">
                          <a:latin typeface="cwTeXFangSong"/>
                          <a:cs typeface="cwTeXFangSong"/>
                        </a:rPr>
                        <a:t>驗收項</a:t>
                      </a:r>
                      <a:r>
                        <a:rPr sz="1800" b="0" spc="140" dirty="0">
                          <a:latin typeface="cwTeXFangSong"/>
                          <a:cs typeface="cwTeXFangSong"/>
                        </a:rPr>
                        <a:t>目</a:t>
                      </a:r>
                      <a:endParaRPr sz="1800" dirty="0">
                        <a:latin typeface="cwTeXFangSong"/>
                        <a:cs typeface="cwTeXFangSong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79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sz="1400" b="0" dirty="0">
                          <a:latin typeface="cwTeXFangSong"/>
                          <a:cs typeface="cwTeXFangSong"/>
                        </a:rPr>
                        <a:t>1</a:t>
                      </a:r>
                      <a:endParaRPr sz="1400">
                        <a:latin typeface="cwTeXFangSong"/>
                        <a:cs typeface="cwTeXFangSong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外觀檢查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無損傷</a:t>
                      </a:r>
                      <a:endParaRPr sz="1400" dirty="0">
                        <a:latin typeface="cwTeXFangSong"/>
                        <a:cs typeface="cwTeXFangSong"/>
                      </a:endParaRPr>
                    </a:p>
                  </a:txBody>
                  <a:tcPr marL="0" marR="0" marT="19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79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sz="1400" b="0" dirty="0">
                          <a:latin typeface="cwTeXFangSong"/>
                          <a:cs typeface="cwTeXFangSong"/>
                        </a:rPr>
                        <a:t>2</a:t>
                      </a:r>
                      <a:endParaRPr sz="1400">
                        <a:latin typeface="cwTeXFangSong"/>
                        <a:cs typeface="cwTeXFangSong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數量正確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硬體符合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BOM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sz="1400" b="0" dirty="0">
                          <a:latin typeface="cwTeXFangSong"/>
                          <a:cs typeface="cwTeXFangSong"/>
                        </a:rPr>
                        <a:t>3</a:t>
                      </a:r>
                      <a:endParaRPr sz="1400">
                        <a:latin typeface="cwTeXFangSong"/>
                        <a:cs typeface="cwTeXFangSong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數量正確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規格文件齊備</a:t>
                      </a:r>
                      <a:endParaRPr sz="1400" dirty="0">
                        <a:latin typeface="cwTeXFangSong"/>
                        <a:cs typeface="cwTeXFangSong"/>
                      </a:endParaRPr>
                    </a:p>
                  </a:txBody>
                  <a:tcPr marL="0" marR="0" marT="19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79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sz="1400" b="0" dirty="0">
                          <a:latin typeface="cwTeXFangSong"/>
                          <a:cs typeface="cwTeXFangSong"/>
                        </a:rPr>
                        <a:t>4</a:t>
                      </a:r>
                      <a:endParaRPr sz="1400">
                        <a:latin typeface="cwTeXFangSong"/>
                        <a:cs typeface="cwTeXFangSong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功能測試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色溫亮度切換</a:t>
                      </a:r>
                      <a:endParaRPr sz="1400" dirty="0">
                        <a:latin typeface="cwTeXFangSong"/>
                        <a:cs typeface="cwTeXFangSong"/>
                      </a:endParaRPr>
                    </a:p>
                  </a:txBody>
                  <a:tcPr marL="0" marR="0" marT="19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sz="1400" b="0" dirty="0">
                          <a:latin typeface="cwTeXFangSong"/>
                          <a:cs typeface="cwTeXFangSong"/>
                        </a:rPr>
                        <a:t>5</a:t>
                      </a:r>
                      <a:endParaRPr sz="1400">
                        <a:latin typeface="cwTeXFangSong"/>
                        <a:cs typeface="cwTeXFangSong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功能測試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電動滑軌正常</a:t>
                      </a:r>
                      <a:endParaRPr sz="1400" dirty="0">
                        <a:latin typeface="cwTeXFangSong"/>
                        <a:cs typeface="cwTeXFangSong"/>
                      </a:endParaRPr>
                    </a:p>
                  </a:txBody>
                  <a:tcPr marL="0" marR="0" marT="19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79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sz="1400" b="0" dirty="0">
                          <a:latin typeface="cwTeXFangSong"/>
                          <a:cs typeface="cwTeXFangSong"/>
                        </a:rPr>
                        <a:t>6</a:t>
                      </a:r>
                      <a:endParaRPr sz="1400">
                        <a:latin typeface="cwTeXFangSong"/>
                        <a:cs typeface="cwTeXFangSong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功能測試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六軸載台正常</a:t>
                      </a:r>
                      <a:endParaRPr sz="1400" dirty="0">
                        <a:latin typeface="cwTeXFangSong"/>
                        <a:cs typeface="cwTeXFangSong"/>
                      </a:endParaRPr>
                    </a:p>
                  </a:txBody>
                  <a:tcPr marL="0" marR="0" marT="19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79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</a:pPr>
                      <a:r>
                        <a:rPr sz="1400" b="0" dirty="0">
                          <a:latin typeface="cwTeXFangSong"/>
                          <a:cs typeface="cwTeXFangSong"/>
                        </a:rPr>
                        <a:t>7</a:t>
                      </a:r>
                      <a:endParaRPr sz="1400">
                        <a:latin typeface="cwTeXFangSong"/>
                        <a:cs typeface="cwTeXFangSong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功能測試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b="0" spc="114" dirty="0">
                          <a:latin typeface="cwTeXFangSong"/>
                          <a:cs typeface="cwTeXFangSong"/>
                        </a:rPr>
                        <a:t>固定治具正常</a:t>
                      </a:r>
                      <a:endParaRPr sz="1400" dirty="0">
                        <a:latin typeface="cwTeXFangSong"/>
                        <a:cs typeface="cwTeXFangSong"/>
                      </a:endParaRPr>
                    </a:p>
                  </a:txBody>
                  <a:tcPr marL="0" marR="0" marT="19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319</Words>
  <Application>Microsoft Office PowerPoint</Application>
  <PresentationFormat>自訂</PresentationFormat>
  <Paragraphs>65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7" baseType="lpstr">
      <vt:lpstr>Carlito</vt:lpstr>
      <vt:lpstr>cwTeXFangSong</vt:lpstr>
      <vt:lpstr>Droid Sans Fallback</vt:lpstr>
      <vt:lpstr>Gothic Uralic</vt:lpstr>
      <vt:lpstr>Guseul</vt:lpstr>
      <vt:lpstr>Noto Sans CJK JP Medium</vt:lpstr>
      <vt:lpstr>UKIJ CJK</vt:lpstr>
      <vt:lpstr>Arial</vt:lpstr>
      <vt:lpstr>Calibri</vt:lpstr>
      <vt:lpstr>Calibri Light</vt:lpstr>
      <vt:lpstr>Wingdings</vt:lpstr>
      <vt:lpstr>Office Theme</vt:lpstr>
      <vt:lpstr>自動化影像測試系統-設備規格需求</vt:lpstr>
      <vt:lpstr>自動化影像測試系統設備需求</vt:lpstr>
      <vt:lpstr>電動滑軌硬體需求</vt:lpstr>
      <vt:lpstr>電動滑軌硬體需求-6軸微調載台</vt:lpstr>
      <vt:lpstr>其他規格文件需求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自動化影像測試系統-設備規格需求</dc:title>
  <dc:creator>User</dc:creator>
  <cp:lastModifiedBy>Wei Chung(鍾緯_Pegatron)</cp:lastModifiedBy>
  <cp:revision>12</cp:revision>
  <dcterms:created xsi:type="dcterms:W3CDTF">2021-03-26T02:53:11Z</dcterms:created>
  <dcterms:modified xsi:type="dcterms:W3CDTF">2021-04-28T04:46:28Z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2020-12-31T00:00:00Z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2021-03-26T00:00:00Z</vt:filetime>
  </property>
</Properties>
</file>