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2E1FC-2004-490B-A8EA-34EACDC09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A58A9A-D186-4BE3-A09A-4FF467814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379A8-9754-4C12-919B-7D790CD8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5212-24A1-4708-8D8B-9C57AB5E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5DEA2-D014-49C5-AE8A-0D524228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9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64835-2F09-45C3-A581-DF5045A2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BF42EA-9134-4153-A5DC-7CC1F3AB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5B579-EA73-4B0F-9807-700F803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04434-0834-49FF-9607-86D3A8E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339F4-4DE4-459B-AA82-1080144E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5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D9E89D-6062-4809-AC6E-D4503D72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BCDB73-26B0-428B-AFCC-6AEDEFE77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4E56A2-F657-4710-BA70-0E49113C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A03D44-F3F7-4C5C-8F27-1FFD27BA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71AB0B-916D-4133-A2AA-F12D8729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94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4D6D1-C4A8-4E9B-9115-7F240929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73D46-E6DB-41E1-B689-16F35065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C6648-8644-445E-B344-294CABC4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60859-EB11-4199-8AE7-EC048B65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A4E7F-E07E-41D1-B5D3-AE4FE66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0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0754C-3650-4B37-A5A8-C49254A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8CC30-3EB5-43CA-A53E-E0AC7858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488E2-A5A7-4DFC-A348-CB8DF9F7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A9358-BAB7-4F3A-9A32-3B0D6EBE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1E96B-4F73-46F9-8BC3-B4CDEEF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80FF-BC51-46EA-B213-8645694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16A86-D700-414D-B934-95D814B5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EF8944-0554-4D2A-B61C-B2BAD0CA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75C07-7CB8-4E04-A858-C6A613F0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F6E3-DAED-4C08-8FA5-6C55BE7C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FFD6EC-F9BF-4EE0-B0D6-BA9F140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87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957A5-B7B5-4AFC-9DFF-71A9A666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08A8D-1139-4618-8E04-AF6C74BC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54AFAF-3B9D-4B0F-AB5C-C67E2A3F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7CAFB0-FF50-4593-BE59-CED54FC95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322F9C-2546-4C90-9C80-322BED77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7730C8-480F-48A8-84EC-3BD33381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2E5BC0-7455-4DE0-85BE-EF11BF43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CB7AD3-408C-4E2E-BAB5-94FD96A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67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E8BD4-CB43-40A1-A79E-E8F61893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386CE-2F14-48B5-BA37-15B3E3E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013B47-97D2-48A3-827A-769D9952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C2C2C5-5561-4C5D-B100-89183458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6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25EABA-3AEF-47DA-BE4D-0F4685BA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1D5A25-6C81-4C17-9BFA-8568C8D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5F7068-15EA-47EC-8E14-E9F1F684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4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30F1F-9BF3-4B7D-844A-058654E1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9FACD-242C-4822-BE66-1E04F70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618E76-386D-4625-A9D3-669A99C1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4C87A-277A-4976-A4E5-8B006804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013543-6B7E-4889-912C-584B761C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5BA90B-5C88-4A98-A3E8-EF05B541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62E-5E83-4FE5-8D3F-60208159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FD0BFA-779C-4A55-AEC4-20C7A4AA2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0DF78-C32A-435F-AEA5-D313B9B7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FD1FB7-78D4-4F7F-9A0C-30AEEF09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8AC76A-70E0-4CC7-A40E-0B76CF2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2CA0D-3AB9-479E-86B2-27DBB4CC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7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39F61A-D473-4331-AED8-02347BC0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02EFB-33CE-4686-8126-5AF88702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F0DA8-8DF0-4D36-83F1-DCB269C44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8E69-F77A-4875-8DD1-535338898B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1ABFA-E90F-416C-99D5-23734F93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51A3B-9819-451A-B23E-2AAAB61B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CA32-F8CA-4430-AE8A-6C0FEBF3B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3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9F188F-7866-48A6-9017-DDB4FBA9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7" y="702009"/>
            <a:ext cx="8804564" cy="53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D2D60B-D517-4905-AB82-1CF82938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95300"/>
            <a:ext cx="71437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F55C1F-25FA-4C68-AF07-3EBCBD24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53" y="643488"/>
            <a:ext cx="7113494" cy="58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10978016@O365st.cycu.edu.tw</dc:creator>
  <cp:lastModifiedBy>10978016@O365st.cycu.edu.tw</cp:lastModifiedBy>
  <cp:revision>4</cp:revision>
  <dcterms:created xsi:type="dcterms:W3CDTF">2022-01-13T08:58:30Z</dcterms:created>
  <dcterms:modified xsi:type="dcterms:W3CDTF">2022-01-13T08:59:37Z</dcterms:modified>
</cp:coreProperties>
</file>