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16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/>
          <a:lstStyle/>
          <a:p>
            <a:r>
              <a:rPr dirty="0"/>
              <a:t>Global Product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80144"/>
            <a:ext cx="6400800" cy="1752600"/>
          </a:xfrm>
        </p:spPr>
        <p:txBody>
          <a:bodyPr/>
          <a:lstStyle/>
          <a:p>
            <a:r>
              <a:rPr dirty="0"/>
              <a:t>Early Sales Performance Review</a:t>
            </a:r>
          </a:p>
          <a:p>
            <a:r>
              <a:rPr dirty="0"/>
              <a:t>J</a:t>
            </a:r>
            <a:r>
              <a:rPr lang="en-US" dirty="0"/>
              <a:t>O</a:t>
            </a:r>
            <a:endParaRPr dirty="0"/>
          </a:p>
          <a:p>
            <a:r>
              <a:rPr dirty="0"/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Open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Validate product sales data integrity.</a:t>
            </a:r>
          </a:p>
          <a:p>
            <a:pPr>
              <a:defRPr sz="2000"/>
            </a:pPr>
            <a:r>
              <a:rPr dirty="0"/>
              <a:t>Explore sales performance by outreach method.</a:t>
            </a:r>
          </a:p>
          <a:p>
            <a:pPr>
              <a:defRPr sz="2000"/>
            </a:pPr>
            <a:r>
              <a:rPr dirty="0"/>
              <a:t>Define a key business metric.</a:t>
            </a:r>
          </a:p>
          <a:p>
            <a:pPr>
              <a:defRPr sz="2000"/>
            </a:pPr>
            <a:r>
              <a:rPr dirty="0"/>
              <a:t>Deliver actionable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Validation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15,000 records, 8 fields verified.</a:t>
            </a:r>
          </a:p>
          <a:p>
            <a:pPr>
              <a:defRPr sz="2000"/>
            </a:pPr>
            <a:r>
              <a:t>Minor corrections in 'sales_method' labels.</a:t>
            </a:r>
          </a:p>
          <a:p>
            <a:pPr>
              <a:defRPr sz="2000"/>
            </a:pPr>
            <a:r>
              <a:t>~7% missing revenue handled separately.</a:t>
            </a:r>
          </a:p>
          <a:p>
            <a:pPr>
              <a:defRPr sz="2000"/>
            </a:pPr>
            <a:r>
              <a:t>No anomalies detected.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Method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686" y="5241852"/>
            <a:ext cx="6246628" cy="1143000"/>
          </a:xfrm>
        </p:spPr>
        <p:txBody>
          <a:bodyPr/>
          <a:lstStyle/>
          <a:p>
            <a:pPr>
              <a:defRPr sz="2000"/>
            </a:pPr>
            <a:r>
              <a:rPr dirty="0"/>
              <a:t>Email and Call most frequent.</a:t>
            </a:r>
          </a:p>
          <a:p>
            <a:pPr>
              <a:defRPr sz="2000"/>
            </a:pPr>
            <a:r>
              <a:rPr dirty="0"/>
              <a:t>Email + Call underutilized but important.</a:t>
            </a:r>
          </a:p>
        </p:txBody>
      </p:sp>
      <p:pic>
        <p:nvPicPr>
          <p:cNvPr id="5" name="Picture 4" descr="A graph of sales method&#10;&#10;AI-generated content may be incorrect.">
            <a:extLst>
              <a:ext uri="{FF2B5EF4-FFF2-40B4-BE49-F238E27FC236}">
                <a16:creationId xmlns:a16="http://schemas.microsoft.com/office/drawing/2014/main" id="{7D3ADC43-4C6E-E02D-12DF-C3DE389C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49" y="1139013"/>
            <a:ext cx="6368902" cy="3980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69971"/>
            <a:ext cx="8229600" cy="813391"/>
          </a:xfrm>
        </p:spPr>
        <p:txBody>
          <a:bodyPr/>
          <a:lstStyle/>
          <a:p>
            <a:pPr>
              <a:defRPr sz="2000"/>
            </a:pPr>
            <a:r>
              <a:rPr dirty="0"/>
              <a:t>Revenue clusters: $250-$350 and $450-$550.</a:t>
            </a:r>
          </a:p>
          <a:p>
            <a:pPr>
              <a:defRPr sz="2000"/>
            </a:pPr>
            <a:r>
              <a:rPr dirty="0"/>
              <a:t>Few high-value transactions observed.</a:t>
            </a:r>
          </a:p>
        </p:txBody>
      </p:sp>
      <p:pic>
        <p:nvPicPr>
          <p:cNvPr id="5" name="Picture 4" descr="A graph of a distribution of revenue&#10;&#10;AI-generated content may be incorrect.">
            <a:extLst>
              <a:ext uri="{FF2B5EF4-FFF2-40B4-BE49-F238E27FC236}">
                <a16:creationId xmlns:a16="http://schemas.microsoft.com/office/drawing/2014/main" id="{D875D240-0952-1401-920F-CD70E6880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890437"/>
            <a:ext cx="8229600" cy="871870"/>
          </a:xfrm>
        </p:spPr>
        <p:txBody>
          <a:bodyPr/>
          <a:lstStyle/>
          <a:p>
            <a:pPr>
              <a:defRPr sz="2000"/>
            </a:pPr>
            <a:r>
              <a:rPr dirty="0"/>
              <a:t>Email + Call achieved higher revenue consistently.</a:t>
            </a:r>
          </a:p>
          <a:p>
            <a:pPr>
              <a:defRPr sz="2000"/>
            </a:pPr>
            <a:r>
              <a:rPr dirty="0"/>
              <a:t>Call-only stronger than Email-only after Week 2.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378B7E3D-61A5-D1F1-7404-FA46F0250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26997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Metric: ARPC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Definition: Total revenue / number of customers.</a:t>
            </a:r>
          </a:p>
          <a:p>
            <a:pPr>
              <a:defRPr sz="2000"/>
            </a:pPr>
            <a:r>
              <a:t>Overall ARPC: $93.93.</a:t>
            </a:r>
          </a:p>
          <a:p>
            <a:pPr>
              <a:defRPr sz="2000"/>
            </a:pPr>
            <a:r>
              <a:t>Easy-to-track KPI for customer value.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ARPC by Sales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Call: $47.60</a:t>
            </a:r>
          </a:p>
          <a:p>
            <a:pPr>
              <a:defRPr sz="2000"/>
            </a:pPr>
            <a:r>
              <a:t>Email: $97.13</a:t>
            </a:r>
          </a:p>
          <a:p>
            <a:pPr>
              <a:defRPr sz="2000"/>
            </a:pPr>
            <a:r>
              <a:t>Email + Call: $183.65</a:t>
            </a:r>
          </a:p>
          <a:p>
            <a:pPr>
              <a:defRPr sz="2000"/>
            </a:pPr>
            <a:r>
              <a:t>Email + Call strategy most effective.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Prioritize Email + Call outreach.</a:t>
            </a:r>
          </a:p>
          <a:p>
            <a:pPr>
              <a:defRPr sz="2000"/>
            </a:pPr>
            <a:r>
              <a:t>Enhance standalone call strategies.</a:t>
            </a:r>
          </a:p>
          <a:p>
            <a:pPr>
              <a:defRPr sz="2000"/>
            </a:pPr>
            <a:r>
              <a:t>Track ARPC monthly as a KPI.</a:t>
            </a:r>
          </a:p>
          <a:p>
            <a:pPr>
              <a:defRPr sz="2000"/>
            </a:pPr>
            <a:r>
              <a:t>Further explore customer segmentation.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205</Words>
  <Application>Microsoft Macintosh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Global Product Sales Analysis</vt:lpstr>
      <vt:lpstr>Objective</vt:lpstr>
      <vt:lpstr>Data Validation Summary</vt:lpstr>
      <vt:lpstr>Sales Method Overview</vt:lpstr>
      <vt:lpstr>Revenue Distribution</vt:lpstr>
      <vt:lpstr>Revenue Trends Over Time</vt:lpstr>
      <vt:lpstr>Key Metric: ARPC</vt:lpstr>
      <vt:lpstr>ARPC by Sales Method</vt:lpstr>
      <vt:lpstr>Insights &amp; Recommendations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James Ou</cp:lastModifiedBy>
  <cp:revision>3</cp:revision>
  <dcterms:created xsi:type="dcterms:W3CDTF">2013-01-27T09:14:16Z</dcterms:created>
  <dcterms:modified xsi:type="dcterms:W3CDTF">2025-04-26T17:22:39Z</dcterms:modified>
  <cp:category/>
</cp:coreProperties>
</file>