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4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7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4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0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1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9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54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403A-ED04-45BD-946E-BA1E05FE57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531C-6A3A-47A8-A592-05B1CE697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dadyslexia.org.uk/about" TargetMode="External"/><Relationship Id="rId2" Type="http://schemas.openxmlformats.org/officeDocument/2006/relationships/hyperlink" Target="https://doi.org/10.1007/s00127-008-0345-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918" y="1156279"/>
            <a:ext cx="9144000" cy="2387600"/>
          </a:xfrm>
        </p:spPr>
        <p:txBody>
          <a:bodyPr/>
          <a:lstStyle/>
          <a:p>
            <a:r>
              <a:rPr lang="en-GB" dirty="0" smtClean="0"/>
              <a:t>Teaching Aid Application for Students with Disabilities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7505" y="3731886"/>
            <a:ext cx="1568824" cy="615827"/>
          </a:xfrm>
        </p:spPr>
        <p:txBody>
          <a:bodyPr>
            <a:normAutofit fontScale="92500"/>
          </a:bodyPr>
          <a:lstStyle/>
          <a:p>
            <a:r>
              <a:rPr lang="en-GB" sz="1200" dirty="0" smtClean="0"/>
              <a:t>By James Parry-Turner</a:t>
            </a:r>
          </a:p>
          <a:p>
            <a:r>
              <a:rPr lang="en-GB" sz="1200" dirty="0" smtClean="0"/>
              <a:t>Student Numbe:821554</a:t>
            </a:r>
            <a:endParaRPr lang="en-GB" sz="1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8555" y="4464028"/>
            <a:ext cx="8186723" cy="306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Gregynog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3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301" y="146649"/>
            <a:ext cx="8226725" cy="790018"/>
          </a:xfrm>
        </p:spPr>
        <p:txBody>
          <a:bodyPr/>
          <a:lstStyle/>
          <a:p>
            <a:r>
              <a:rPr lang="en-GB" dirty="0" smtClean="0"/>
              <a:t>The Motivation behind this project: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41239" y="5705328"/>
            <a:ext cx="9197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Figure 1: </a:t>
            </a:r>
          </a:p>
          <a:p>
            <a:r>
              <a:rPr lang="en-GB" sz="800" dirty="0" err="1" smtClean="0"/>
              <a:t>Bayram</a:t>
            </a:r>
            <a:r>
              <a:rPr lang="en-GB" sz="800" dirty="0"/>
              <a:t>, N., &amp; </a:t>
            </a:r>
            <a:r>
              <a:rPr lang="en-GB" sz="800" dirty="0" err="1"/>
              <a:t>Bilgel</a:t>
            </a:r>
            <a:r>
              <a:rPr lang="en-GB" sz="800" dirty="0"/>
              <a:t>, N. (2008). The prevalence and socio-demographic correlations of depression, anxiety and stress among a group of university students. </a:t>
            </a:r>
            <a:r>
              <a:rPr lang="en-GB" sz="800" i="1" dirty="0"/>
              <a:t>Social Psychiatry and Psychiatric Epidemiology</a:t>
            </a:r>
            <a:r>
              <a:rPr lang="en-GB" sz="800" dirty="0"/>
              <a:t>, </a:t>
            </a:r>
            <a:r>
              <a:rPr lang="en-GB" sz="800" i="1" dirty="0"/>
              <a:t>43</a:t>
            </a:r>
            <a:r>
              <a:rPr lang="en-GB" sz="800" dirty="0"/>
              <a:t>(8), 667–672. </a:t>
            </a:r>
            <a:r>
              <a:rPr lang="en-GB" sz="800" dirty="0">
                <a:hlinkClick r:id="rId2"/>
              </a:rPr>
              <a:t>https://</a:t>
            </a:r>
            <a:r>
              <a:rPr lang="en-GB" sz="800" dirty="0" smtClean="0">
                <a:hlinkClick r:id="rId2"/>
              </a:rPr>
              <a:t>doi.org/10.1007/s00127-008-0345-x</a:t>
            </a:r>
            <a:endParaRPr lang="en-GB" sz="800" dirty="0" smtClean="0"/>
          </a:p>
          <a:p>
            <a:endParaRPr lang="en-GB" sz="800" dirty="0"/>
          </a:p>
          <a:p>
            <a:r>
              <a:rPr lang="en-GB" sz="800" dirty="0"/>
              <a:t>British Dyslexia Association. (2016). About the British Dyslexia Association | British Dyslexia Association. Retrieved from </a:t>
            </a:r>
            <a:r>
              <a:rPr lang="en-GB" sz="800" dirty="0">
                <a:hlinkClick r:id="rId3"/>
              </a:rPr>
              <a:t>http://</a:t>
            </a:r>
            <a:r>
              <a:rPr lang="en-GB" sz="800" dirty="0" smtClean="0">
                <a:hlinkClick r:id="rId3"/>
              </a:rPr>
              <a:t>www.bdadyslexia.org.uk/about</a:t>
            </a:r>
            <a:r>
              <a:rPr lang="en-GB" sz="800" dirty="0" smtClean="0"/>
              <a:t>/20-Nov-2016</a:t>
            </a:r>
          </a:p>
          <a:p>
            <a:endParaRPr lang="en-GB" sz="800" dirty="0"/>
          </a:p>
          <a:p>
            <a:r>
              <a:rPr lang="en-GB" sz="800" dirty="0"/>
              <a:t>What is ADHD? | AADD-UK. </a:t>
            </a:r>
            <a:r>
              <a:rPr lang="en-GB" sz="800" dirty="0" smtClean="0"/>
              <a:t>(</a:t>
            </a:r>
            <a:r>
              <a:rPr lang="en-GB" sz="800" dirty="0" err="1" smtClean="0"/>
              <a:t>n.d.</a:t>
            </a:r>
            <a:r>
              <a:rPr lang="en-GB" sz="800" dirty="0" smtClean="0"/>
              <a:t>). </a:t>
            </a:r>
            <a:r>
              <a:rPr lang="en-GB" sz="800" dirty="0"/>
              <a:t>Retrieved from https://</a:t>
            </a:r>
            <a:r>
              <a:rPr lang="en-GB" sz="800" dirty="0" smtClean="0"/>
              <a:t>aadduk.org/symptoms-diagnosis-treatment/20-Nov-2016</a:t>
            </a:r>
            <a:endParaRPr lang="en-GB" sz="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683"/>
          <a:stretch/>
        </p:blipFill>
        <p:spPr>
          <a:xfrm>
            <a:off x="1426233" y="936667"/>
            <a:ext cx="8768793" cy="45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259" y="511441"/>
            <a:ext cx="4458418" cy="894332"/>
          </a:xfrm>
        </p:spPr>
        <p:txBody>
          <a:bodyPr/>
          <a:lstStyle/>
          <a:p>
            <a:r>
              <a:rPr lang="en-GB" dirty="0" smtClean="0"/>
              <a:t>Tables of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209" y="1873340"/>
            <a:ext cx="8136700" cy="2465746"/>
          </a:xfrm>
        </p:spPr>
        <p:txBody>
          <a:bodyPr>
            <a:normAutofit/>
          </a:bodyPr>
          <a:lstStyle/>
          <a:p>
            <a:r>
              <a:rPr lang="en-GB" sz="2400" dirty="0"/>
              <a:t>Pedagogical needs of the students</a:t>
            </a:r>
          </a:p>
          <a:p>
            <a:r>
              <a:rPr lang="en-GB" sz="2400" dirty="0"/>
              <a:t>Aims of the </a:t>
            </a:r>
            <a:r>
              <a:rPr lang="en-GB" sz="2400" dirty="0" smtClean="0"/>
              <a:t>project</a:t>
            </a:r>
            <a:endParaRPr lang="en-GB" sz="2400" dirty="0"/>
          </a:p>
          <a:p>
            <a:r>
              <a:rPr lang="en-GB" sz="2400" dirty="0"/>
              <a:t>Why </a:t>
            </a:r>
            <a:r>
              <a:rPr lang="en-GB" sz="2400" dirty="0" smtClean="0"/>
              <a:t>it’s a </a:t>
            </a:r>
            <a:r>
              <a:rPr lang="en-GB" sz="2400" dirty="0"/>
              <a:t>Web App</a:t>
            </a:r>
          </a:p>
          <a:p>
            <a:r>
              <a:rPr lang="en-GB" sz="2400" dirty="0" smtClean="0"/>
              <a:t>Data-Driven Document (D3) Tree </a:t>
            </a:r>
            <a:r>
              <a:rPr lang="en-GB" sz="2400" dirty="0"/>
              <a:t>for Students with Asperger’s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38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07" y="222873"/>
            <a:ext cx="10515600" cy="1325563"/>
          </a:xfrm>
        </p:spPr>
        <p:txBody>
          <a:bodyPr/>
          <a:lstStyle/>
          <a:p>
            <a:r>
              <a:rPr lang="en-GB" u="sng" dirty="0" smtClean="0"/>
              <a:t>Pedagogical needs of the students</a:t>
            </a:r>
            <a:endParaRPr lang="en-GB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16607" y="2502694"/>
            <a:ext cx="4812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Pedagogical is a term used to </a:t>
            </a:r>
            <a:r>
              <a:rPr lang="en-GB" dirty="0" smtClean="0"/>
              <a:t>define</a:t>
            </a:r>
          </a:p>
          <a:p>
            <a:r>
              <a:rPr lang="en-GB" dirty="0" smtClean="0"/>
              <a:t>the way the content is delivered to</a:t>
            </a:r>
          </a:p>
          <a:p>
            <a:r>
              <a:rPr lang="en-GB" dirty="0" smtClean="0"/>
              <a:t>the student. This is an extremely important</a:t>
            </a:r>
          </a:p>
          <a:p>
            <a:r>
              <a:rPr lang="en-GB" dirty="0"/>
              <a:t>a</a:t>
            </a:r>
            <a:r>
              <a:rPr lang="en-GB" dirty="0" smtClean="0"/>
              <a:t>spect in this project . The issue in the</a:t>
            </a:r>
          </a:p>
          <a:p>
            <a:r>
              <a:rPr lang="en-GB" dirty="0"/>
              <a:t>p</a:t>
            </a:r>
            <a:r>
              <a:rPr lang="en-GB" dirty="0" smtClean="0"/>
              <a:t>roject is to try and digitize the </a:t>
            </a:r>
          </a:p>
          <a:p>
            <a:r>
              <a:rPr lang="en-GB" dirty="0"/>
              <a:t>a</a:t>
            </a:r>
            <a:r>
              <a:rPr lang="en-GB" dirty="0" smtClean="0"/>
              <a:t>pproaches, for the students, into the application and try to humanize this approach for them.</a:t>
            </a:r>
            <a:endParaRPr lang="en-GB" dirty="0"/>
          </a:p>
        </p:txBody>
      </p:sp>
      <p:pic>
        <p:nvPicPr>
          <p:cNvPr id="1030" name="Picture 6" descr="http://www.optometrists.co.uk/_img/pics/jpg_13749229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22" y="1891146"/>
            <a:ext cx="5838825" cy="38862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54921" y="5777347"/>
            <a:ext cx="583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Figure 1: </a:t>
            </a:r>
            <a:r>
              <a:rPr lang="en-GB" sz="800" dirty="0"/>
              <a:t>Coloured Overlay Assessment and </a:t>
            </a:r>
            <a:r>
              <a:rPr lang="en-GB" sz="800" dirty="0" err="1"/>
              <a:t>Meares-Irlen</a:t>
            </a:r>
            <a:r>
              <a:rPr lang="en-GB" sz="800" dirty="0"/>
              <a:t> Syndrome. (</a:t>
            </a:r>
            <a:r>
              <a:rPr lang="en-GB" sz="800" dirty="0" err="1"/>
              <a:t>n.d.</a:t>
            </a:r>
            <a:r>
              <a:rPr lang="en-GB" sz="800" dirty="0"/>
              <a:t>). Retrieved from http://www.optometrists.co.uk/examinations/Coloured_Overlay_Assessment_and_Meares-Irlen_Syndrome/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245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420" y="802257"/>
            <a:ext cx="5134154" cy="897146"/>
          </a:xfrm>
        </p:spPr>
        <p:txBody>
          <a:bodyPr/>
          <a:lstStyle/>
          <a:p>
            <a:r>
              <a:rPr lang="en-GB" u="sng" dirty="0" smtClean="0"/>
              <a:t>Aims of the project 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582728" y="2560670"/>
            <a:ext cx="7099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are two main aims that I</a:t>
            </a:r>
          </a:p>
          <a:p>
            <a:r>
              <a:rPr lang="en-GB" dirty="0" smtClean="0"/>
              <a:t>am trying to achieve. These are: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Ensure successful integration of needed pedagogical approaches.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Ensure content deliverable is to a decent standard.</a:t>
            </a:r>
          </a:p>
          <a:p>
            <a:r>
              <a:rPr lang="en-GB" dirty="0" smtClean="0"/>
              <a:t>These aims can be measured by</a:t>
            </a:r>
          </a:p>
          <a:p>
            <a:r>
              <a:rPr lang="en-GB" dirty="0"/>
              <a:t>g</a:t>
            </a:r>
            <a:r>
              <a:rPr lang="en-GB" dirty="0" smtClean="0"/>
              <a:t>etting a set of students to use the</a:t>
            </a:r>
          </a:p>
          <a:p>
            <a:r>
              <a:rPr lang="en-GB" dirty="0" smtClean="0"/>
              <a:t>application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at the end of each development phase.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464" t="5728" r="69247" b="77334"/>
          <a:stretch/>
        </p:blipFill>
        <p:spPr>
          <a:xfrm>
            <a:off x="518483" y="2560670"/>
            <a:ext cx="4650177" cy="2082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3849" y="4643332"/>
            <a:ext cx="456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Figure 1: Integration of a CSS colour pallet for Colour Blindness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0946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487" y="377039"/>
            <a:ext cx="4613694" cy="983411"/>
          </a:xfrm>
        </p:spPr>
        <p:txBody>
          <a:bodyPr>
            <a:normAutofit fontScale="90000"/>
          </a:bodyPr>
          <a:lstStyle/>
          <a:p>
            <a:r>
              <a:rPr lang="en-GB" sz="4900" u="sng" dirty="0"/>
              <a:t>Why it’s a Web App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17" t="13711" r="10449" b="50822"/>
          <a:stretch/>
        </p:blipFill>
        <p:spPr>
          <a:xfrm>
            <a:off x="220599" y="3260786"/>
            <a:ext cx="5664054" cy="305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061" r="1296"/>
          <a:stretch/>
        </p:blipFill>
        <p:spPr>
          <a:xfrm>
            <a:off x="6218761" y="3260786"/>
            <a:ext cx="5728824" cy="3053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01925" y="6313827"/>
            <a:ext cx="3433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Figure 1: HTML Code for the main page</a:t>
            </a:r>
            <a:endParaRPr lang="en-GB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6218761" y="6313827"/>
            <a:ext cx="3433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Figure 2: Compiled and Running view for the main page</a:t>
            </a:r>
            <a:endParaRPr lang="en-GB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331234" y="1121756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reasons that the application has been </a:t>
            </a:r>
          </a:p>
          <a:p>
            <a:r>
              <a:rPr lang="en-GB" dirty="0" smtClean="0"/>
              <a:t>settled on after considering other options, such as a </a:t>
            </a:r>
            <a:r>
              <a:rPr lang="en-GB" dirty="0" smtClean="0">
                <a:solidFill>
                  <a:srgbClr val="FF0000"/>
                </a:solidFill>
              </a:rPr>
              <a:t>Java Applet, Mobile App, </a:t>
            </a:r>
            <a:r>
              <a:rPr lang="en-GB" dirty="0" smtClean="0"/>
              <a:t>is </a:t>
            </a:r>
          </a:p>
          <a:p>
            <a:r>
              <a:rPr lang="en-GB" dirty="0" smtClean="0"/>
              <a:t>that the tools available to a </a:t>
            </a:r>
          </a:p>
          <a:p>
            <a:r>
              <a:rPr lang="en-GB" dirty="0" smtClean="0"/>
              <a:t>Web App is far greater and allows </a:t>
            </a:r>
          </a:p>
          <a:p>
            <a:r>
              <a:rPr lang="en-GB" dirty="0" smtClean="0"/>
              <a:t>for a more powerful application to try </a:t>
            </a:r>
          </a:p>
          <a:p>
            <a:r>
              <a:rPr lang="en-GB" dirty="0" smtClean="0"/>
              <a:t>and achieve the aims set.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4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15" y="176602"/>
            <a:ext cx="10515600" cy="1325563"/>
          </a:xfrm>
        </p:spPr>
        <p:txBody>
          <a:bodyPr/>
          <a:lstStyle/>
          <a:p>
            <a:r>
              <a:rPr lang="en-GB" u="sng" dirty="0"/>
              <a:t>D3 Tree for Students with Asperger’s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13" t="5818" r="56603" b="2591"/>
          <a:stretch/>
        </p:blipFill>
        <p:spPr>
          <a:xfrm>
            <a:off x="301924" y="1054828"/>
            <a:ext cx="4215663" cy="5458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706" t="7879" r="52467"/>
          <a:stretch/>
        </p:blipFill>
        <p:spPr>
          <a:xfrm>
            <a:off x="6401942" y="3086153"/>
            <a:ext cx="4210041" cy="3426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96815" y="6512944"/>
            <a:ext cx="4120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Figure 1: Code snippet for the Treelayout from D3</a:t>
            </a:r>
            <a:endParaRPr lang="en-GB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401942" y="6521355"/>
            <a:ext cx="4120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Figure 2: Output for the Treelayout from D3</a:t>
            </a:r>
            <a:endParaRPr lang="en-GB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858473" y="960567"/>
            <a:ext cx="5193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this example I am using the D3</a:t>
            </a:r>
          </a:p>
          <a:p>
            <a:r>
              <a:rPr lang="en-GB" dirty="0" smtClean="0"/>
              <a:t>treelayout to construct a knowledge model that</a:t>
            </a:r>
          </a:p>
          <a:p>
            <a:r>
              <a:rPr lang="en-GB" dirty="0" smtClean="0"/>
              <a:t>maps a pathway through the content of</a:t>
            </a:r>
          </a:p>
          <a:p>
            <a:r>
              <a:rPr lang="en-GB" dirty="0" smtClean="0"/>
              <a:t>the first years programming module. This benefits</a:t>
            </a:r>
          </a:p>
          <a:p>
            <a:r>
              <a:rPr lang="en-GB" dirty="0" smtClean="0"/>
              <a:t>students that suffers with Asperger's as they</a:t>
            </a:r>
          </a:p>
          <a:p>
            <a:r>
              <a:rPr lang="en-GB" dirty="0" smtClean="0"/>
              <a:t>thrive in situations where there is a </a:t>
            </a:r>
          </a:p>
          <a:p>
            <a:r>
              <a:rPr lang="en-GB" dirty="0" smtClean="0"/>
              <a:t>clear structure and wont result in them panicking.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232" y="407988"/>
            <a:ext cx="2319068" cy="1325563"/>
          </a:xfrm>
        </p:spPr>
        <p:txBody>
          <a:bodyPr/>
          <a:lstStyle/>
          <a:p>
            <a:r>
              <a:rPr lang="en-GB" u="sng" dirty="0" smtClean="0"/>
              <a:t>Summary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82009" y="1733551"/>
            <a:ext cx="54495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Almost there!</a:t>
            </a:r>
          </a:p>
          <a:p>
            <a:r>
              <a:rPr lang="en-GB" dirty="0" smtClean="0"/>
              <a:t>The main aspects that I’ve discussed today are:</a:t>
            </a:r>
          </a:p>
          <a:p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Pedagogical aspects in planning the design for the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 The end deliverable content that will be                                            on the application.</a:t>
            </a: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Tools that support it’s development as a Web App.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An example on the implementation for Asperger’s.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677" y="296112"/>
            <a:ext cx="3243532" cy="1325563"/>
          </a:xfrm>
        </p:spPr>
        <p:txBody>
          <a:bodyPr/>
          <a:lstStyle/>
          <a:p>
            <a:r>
              <a:rPr lang="en-GB" u="sng" dirty="0" smtClean="0"/>
              <a:t>Future Work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677" y="1877384"/>
            <a:ext cx="7927674" cy="2108019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Main aspects to be done: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>
                <a:solidFill>
                  <a:srgbClr val="FF0000"/>
                </a:solidFill>
              </a:rPr>
              <a:t>Continue research into pedagogical approaches focusing                                  on Dyslexia and Anxiety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>
                <a:solidFill>
                  <a:srgbClr val="FF0000"/>
                </a:solidFill>
              </a:rPr>
              <a:t>Improve the existing D3 Tree to allow an interactive nature.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>
                <a:solidFill>
                  <a:srgbClr val="FF0000"/>
                </a:solidFill>
              </a:rPr>
              <a:t>Add jQuery integration to allow dynamic behaviour.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>
                <a:solidFill>
                  <a:srgbClr val="FF0000"/>
                </a:solidFill>
              </a:rPr>
              <a:t>Implement the questions onto the app that have been designed. 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535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Teaching Aid Application for Students with Disabilities</vt:lpstr>
      <vt:lpstr>The Motivation behind this project:</vt:lpstr>
      <vt:lpstr>Tables of Content</vt:lpstr>
      <vt:lpstr>Pedagogical needs of the students</vt:lpstr>
      <vt:lpstr>Aims of the project </vt:lpstr>
      <vt:lpstr>Why it’s a Web App </vt:lpstr>
      <vt:lpstr>D3 Tree for Students with Asperger’s </vt:lpstr>
      <vt:lpstr>Summary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Aid Application for Students with Disabilities</dc:title>
  <dc:creator>James Parry-Turner</dc:creator>
  <cp:lastModifiedBy>James Parry-Turner</cp:lastModifiedBy>
  <cp:revision>39</cp:revision>
  <dcterms:created xsi:type="dcterms:W3CDTF">2016-11-20T13:49:16Z</dcterms:created>
  <dcterms:modified xsi:type="dcterms:W3CDTF">2016-11-25T14:03:11Z</dcterms:modified>
</cp:coreProperties>
</file>