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PROJECT - X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The best Tron project 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98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join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1792936"/>
            <a:ext cx="9784080" cy="4206240"/>
          </a:xfrm>
        </p:spPr>
        <p:txBody>
          <a:bodyPr>
            <a:noAutofit/>
          </a:bodyPr>
          <a:lstStyle/>
          <a:p>
            <a:r>
              <a:rPr lang="en-IN" sz="1800" dirty="0" smtClean="0"/>
              <a:t>To </a:t>
            </a:r>
            <a:r>
              <a:rPr lang="en-IN" sz="1800" dirty="0"/>
              <a:t>join </a:t>
            </a:r>
            <a:r>
              <a:rPr lang="en-IN" sz="1800" dirty="0" smtClean="0"/>
              <a:t> PROJECT-X you </a:t>
            </a:r>
            <a:r>
              <a:rPr lang="en-IN" sz="1800" dirty="0"/>
              <a:t>need to use one of the following </a:t>
            </a:r>
            <a:r>
              <a:rPr lang="en-IN" sz="1800" dirty="0" err="1"/>
              <a:t>Dapp</a:t>
            </a:r>
            <a:r>
              <a:rPr lang="en-IN" sz="1800" dirty="0"/>
              <a:t> wallets.</a:t>
            </a:r>
          </a:p>
          <a:p>
            <a:r>
              <a:rPr lang="en-IN" sz="1800" dirty="0"/>
              <a:t>To connect with the smart contract, please download, set up, and fund your preferred wallet from the instructions below.</a:t>
            </a:r>
          </a:p>
          <a:p>
            <a:r>
              <a:rPr lang="en-IN" sz="1800" dirty="0"/>
              <a:t>*it is mandatory to use a referral link 1st time depositing to TRON CHAIN smart contract, please get back to the person that introduced you to TRON CHAIN.</a:t>
            </a:r>
          </a:p>
          <a:p>
            <a:r>
              <a:rPr lang="en-IN" sz="1800" dirty="0"/>
              <a:t>PHONE WALLET -</a:t>
            </a:r>
          </a:p>
          <a:p>
            <a:r>
              <a:rPr lang="en-IN" sz="1800" dirty="0"/>
              <a:t>TRON WALLET - download at </a:t>
            </a:r>
            <a:r>
              <a:rPr lang="en-IN" sz="1800" dirty="0" err="1"/>
              <a:t>offical</a:t>
            </a:r>
            <a:r>
              <a:rPr lang="en-IN" sz="1800" dirty="0"/>
              <a:t> site:</a:t>
            </a:r>
            <a:br>
              <a:rPr lang="en-IN" sz="1800" dirty="0"/>
            </a:br>
            <a:r>
              <a:rPr lang="en-IN" sz="2000" dirty="0">
                <a:solidFill>
                  <a:schemeClr val="bg1"/>
                </a:solidFill>
              </a:rPr>
              <a:t>https://www.tronwallet.me/</a:t>
            </a:r>
          </a:p>
          <a:p>
            <a:r>
              <a:rPr lang="en-IN" sz="1800" dirty="0"/>
              <a:t>TRONWALLET is a secure p2p crypto wallet and exchange for TRON (TRX)</a:t>
            </a:r>
          </a:p>
          <a:p>
            <a:r>
              <a:rPr lang="en-IN" sz="1800" dirty="0"/>
              <a:t>Download and set up TRON WALLET to phone</a:t>
            </a:r>
          </a:p>
          <a:p>
            <a:r>
              <a:rPr lang="en-IN" sz="1800" dirty="0"/>
              <a:t>Fund TRON wallet with TRX</a:t>
            </a:r>
          </a:p>
          <a:p>
            <a:r>
              <a:rPr lang="en-IN" sz="1800" dirty="0"/>
              <a:t>Go to </a:t>
            </a:r>
            <a:r>
              <a:rPr lang="en-IN" sz="1800" dirty="0" err="1"/>
              <a:t>Dapp</a:t>
            </a:r>
            <a:r>
              <a:rPr lang="en-IN" sz="1800" dirty="0"/>
              <a:t> browser in wallet and enter the ref link</a:t>
            </a:r>
          </a:p>
          <a:p>
            <a:r>
              <a:rPr lang="en-IN" sz="1800" dirty="0" smtClean="0"/>
              <a:t>Select </a:t>
            </a:r>
            <a:r>
              <a:rPr lang="en-IN" sz="1800" dirty="0"/>
              <a:t>amount to deposit and click join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8437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TRON LINK wallet – pc browser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02919" y="2214880"/>
            <a:ext cx="9784080" cy="4206240"/>
          </a:xfrm>
        </p:spPr>
        <p:txBody>
          <a:bodyPr>
            <a:normAutofit/>
          </a:bodyPr>
          <a:lstStyle/>
          <a:p>
            <a:r>
              <a:rPr lang="en-IN" sz="2000" dirty="0"/>
              <a:t>What is TRONLINK?</a:t>
            </a:r>
          </a:p>
          <a:p>
            <a:r>
              <a:rPr lang="en-IN" sz="2000" dirty="0"/>
              <a:t>TRONLINK is Available as a browser extension and as a mobile app, </a:t>
            </a:r>
            <a:r>
              <a:rPr lang="en-IN" sz="2000" dirty="0" err="1"/>
              <a:t>TronLink</a:t>
            </a:r>
            <a:r>
              <a:rPr lang="en-IN" sz="2000" dirty="0"/>
              <a:t> equips you with a key vault, secure login, and token wallet—everything you need to manage your digital assets.</a:t>
            </a:r>
          </a:p>
          <a:p>
            <a:r>
              <a:rPr lang="en-IN" sz="2000" dirty="0" err="1"/>
              <a:t>TronLink</a:t>
            </a:r>
            <a:r>
              <a:rPr lang="en-IN" sz="2000" dirty="0"/>
              <a:t> generates passwords and keys on your device, so only you have access to your accounts and data</a:t>
            </a:r>
          </a:p>
          <a:p>
            <a:r>
              <a:rPr lang="en-IN" sz="2000" dirty="0"/>
              <a:t>How download TRONLINK browser extension?</a:t>
            </a:r>
          </a:p>
          <a:p>
            <a:r>
              <a:rPr lang="en-IN" sz="2000" dirty="0"/>
              <a:t>Official website: https://www.tronlink.org/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0360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Plan highlights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918" y="1919936"/>
            <a:ext cx="10100081" cy="4541520"/>
          </a:xfrm>
        </p:spPr>
        <p:txBody>
          <a:bodyPr>
            <a:noAutofit/>
          </a:bodyPr>
          <a:lstStyle/>
          <a:p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Min Deposit : </a:t>
            </a:r>
            <a:r>
              <a:rPr lang="en-IN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TRX</a:t>
            </a:r>
          </a:p>
          <a:p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Basic Returns : </a:t>
            </a:r>
            <a:r>
              <a:rPr lang="en-IN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1.10% daily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Deposit Bonus 1 :  </a:t>
            </a: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0.02%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(on every </a:t>
            </a:r>
            <a:r>
              <a:rPr lang="en-I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1,000,000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TRX till </a:t>
            </a:r>
            <a:r>
              <a:rPr lang="en-I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50,000,000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TRX)</a:t>
            </a:r>
          </a:p>
          <a:p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Deposit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Bonus 2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IN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0.01%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(on every </a:t>
            </a:r>
            <a:r>
              <a:rPr lang="en-I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1,000,000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TRX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I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50,000,000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TRX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Max Receivable : </a:t>
            </a:r>
            <a:r>
              <a:rPr lang="en-IN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320%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(after </a:t>
            </a:r>
            <a:r>
              <a:rPr lang="en-IN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500,000,000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TRX then </a:t>
            </a:r>
            <a:r>
              <a:rPr lang="en-IN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250%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receivable)</a:t>
            </a:r>
          </a:p>
          <a:p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Direct Bonus : </a:t>
            </a:r>
            <a:r>
              <a:rPr lang="en-IN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</a:t>
            </a:r>
          </a:p>
          <a:p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Top 5 Sponsor Bonus : </a:t>
            </a:r>
            <a:r>
              <a:rPr lang="en-IN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3%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deposit is inserted into sponsor pool  and </a:t>
            </a:r>
            <a:r>
              <a:rPr lang="en-IN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</a:p>
          <a:p>
            <a:pPr marL="0" indent="0">
              <a:buNone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available balance is withdrawn daily and distributed to top 5 sponsors </a:t>
            </a:r>
            <a:r>
              <a:rPr lang="en-IN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(40%, 20%, 15%, 15%, 10%)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Generation Bonus : Eligibility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I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new level is activated for each direct partner, maximum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levels</a:t>
            </a:r>
          </a:p>
          <a:p>
            <a:pPr lvl="1"/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Level 1 – </a:t>
            </a:r>
            <a:r>
              <a:rPr lang="en-IN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30%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ROI</a:t>
            </a:r>
          </a:p>
          <a:p>
            <a:pPr lvl="1"/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Level 2 – </a:t>
            </a:r>
            <a:r>
              <a:rPr lang="en-IN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ROI</a:t>
            </a:r>
          </a:p>
          <a:p>
            <a:pPr lvl="1"/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Level 3 to 9 – </a:t>
            </a:r>
            <a:r>
              <a:rPr lang="en-IN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5%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ROI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0">
              <a:buNone/>
            </a:pPr>
            <a:endParaRPr lang="en-IN" sz="1600" dirty="0" smtClean="0"/>
          </a:p>
          <a:p>
            <a:pPr marL="228600" lvl="1" indent="0">
              <a:buNone/>
            </a:pP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2554550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F56617"/>
      </a:dk2>
      <a:lt2>
        <a:srgbClr val="DDDDDD"/>
      </a:lt2>
      <a:accent1>
        <a:srgbClr val="FFC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52</TotalTime>
  <Words>361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Corbel</vt:lpstr>
      <vt:lpstr>Wingdings</vt:lpstr>
      <vt:lpstr>Banded</vt:lpstr>
      <vt:lpstr>PROJECT - X</vt:lpstr>
      <vt:lpstr>How to join</vt:lpstr>
      <vt:lpstr>TRON LINK wallet – pc browser </vt:lpstr>
      <vt:lpstr>Plan highlights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 X</dc:title>
  <dc:creator>RAAKESH</dc:creator>
  <cp:lastModifiedBy>RAAKESH</cp:lastModifiedBy>
  <cp:revision>6</cp:revision>
  <dcterms:created xsi:type="dcterms:W3CDTF">2020-11-01T15:05:59Z</dcterms:created>
  <dcterms:modified xsi:type="dcterms:W3CDTF">2020-11-01T15:58:25Z</dcterms:modified>
</cp:coreProperties>
</file>