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48D"/>
    <a:srgbClr val="BE9240"/>
    <a:srgbClr val="F6EC9D"/>
    <a:srgbClr val="F9F4D2"/>
    <a:srgbClr val="F5E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104-FD41-423C-AFB8-B76D58FD4BF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942-E840-4840-8A63-8B636AB41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41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104-FD41-423C-AFB8-B76D58FD4BF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942-E840-4840-8A63-8B636AB41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5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104-FD41-423C-AFB8-B76D58FD4BF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942-E840-4840-8A63-8B636AB41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0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104-FD41-423C-AFB8-B76D58FD4BF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942-E840-4840-8A63-8B636AB41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38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104-FD41-423C-AFB8-B76D58FD4BF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942-E840-4840-8A63-8B636AB41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6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104-FD41-423C-AFB8-B76D58FD4BF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942-E840-4840-8A63-8B636AB41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63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104-FD41-423C-AFB8-B76D58FD4BF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942-E840-4840-8A63-8B636AB41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104-FD41-423C-AFB8-B76D58FD4BF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942-E840-4840-8A63-8B636AB41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1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104-FD41-423C-AFB8-B76D58FD4BF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942-E840-4840-8A63-8B636AB41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104-FD41-423C-AFB8-B76D58FD4BF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942-E840-4840-8A63-8B636AB41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89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104-FD41-423C-AFB8-B76D58FD4BF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942-E840-4840-8A63-8B636AB41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3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37104-FD41-423C-AFB8-B76D58FD4BF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0942-E840-4840-8A63-8B636AB41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39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ON (TRX) Logo .SVG and .PNG Files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769256"/>
            <a:ext cx="5203371" cy="520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20256122">
            <a:off x="1506011" y="593522"/>
            <a:ext cx="387673" cy="5467510"/>
          </a:xfrm>
          <a:prstGeom prst="roundRect">
            <a:avLst/>
          </a:prstGeom>
          <a:solidFill>
            <a:srgbClr val="F6E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 rot="2402298">
            <a:off x="3919877" y="1826730"/>
            <a:ext cx="387673" cy="4362098"/>
          </a:xfrm>
          <a:prstGeom prst="roundRect">
            <a:avLst/>
          </a:prstGeom>
          <a:solidFill>
            <a:srgbClr val="F6E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 rot="6088937">
            <a:off x="2378925" y="-781947"/>
            <a:ext cx="387673" cy="3959729"/>
          </a:xfrm>
          <a:prstGeom prst="roundRect">
            <a:avLst/>
          </a:prstGeom>
          <a:solidFill>
            <a:srgbClr val="F6E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 rot="3004689">
            <a:off x="3664969" y="1141157"/>
            <a:ext cx="387673" cy="2064526"/>
          </a:xfrm>
          <a:prstGeom prst="roundRect">
            <a:avLst/>
          </a:prstGeom>
          <a:solidFill>
            <a:srgbClr val="F6E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 rot="7804842">
            <a:off x="1662641" y="130471"/>
            <a:ext cx="385055" cy="3323851"/>
          </a:xfrm>
          <a:prstGeom prst="roundRect">
            <a:avLst/>
          </a:prstGeom>
          <a:solidFill>
            <a:srgbClr val="F6E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 rot="316079">
            <a:off x="2735466" y="2727034"/>
            <a:ext cx="387673" cy="2797300"/>
          </a:xfrm>
          <a:prstGeom prst="roundRect">
            <a:avLst/>
          </a:prstGeom>
          <a:solidFill>
            <a:srgbClr val="F6E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 rot="4791062">
            <a:off x="3942691" y="1299865"/>
            <a:ext cx="387673" cy="2643377"/>
          </a:xfrm>
          <a:prstGeom prst="roundRect">
            <a:avLst/>
          </a:prstGeom>
          <a:solidFill>
            <a:srgbClr val="F6E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 rot="7956723">
            <a:off x="4684019" y="1383041"/>
            <a:ext cx="348987" cy="1156106"/>
          </a:xfrm>
          <a:prstGeom prst="roundRect">
            <a:avLst/>
          </a:prstGeom>
          <a:solidFill>
            <a:srgbClr val="F6E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 rot="6409120">
            <a:off x="10959202" y="-1345204"/>
            <a:ext cx="387673" cy="2797300"/>
          </a:xfrm>
          <a:prstGeom prst="roundRect">
            <a:avLst/>
          </a:prstGeom>
          <a:solidFill>
            <a:srgbClr val="F6E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5797306" y="769256"/>
            <a:ext cx="5264973" cy="5595306"/>
            <a:chOff x="6065599" y="748940"/>
            <a:chExt cx="5264973" cy="5595306"/>
          </a:xfrm>
        </p:grpSpPr>
        <p:sp>
          <p:nvSpPr>
            <p:cNvPr id="12" name="Rounded Rectangle 11"/>
            <p:cNvSpPr/>
            <p:nvPr/>
          </p:nvSpPr>
          <p:spPr>
            <a:xfrm rot="20256122">
              <a:off x="7378367" y="748940"/>
              <a:ext cx="387673" cy="5467510"/>
            </a:xfrm>
            <a:prstGeom prst="roundRect">
              <a:avLst/>
            </a:prstGeom>
            <a:solidFill>
              <a:srgbClr val="F6E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 rot="2402298">
              <a:off x="9792233" y="1982148"/>
              <a:ext cx="387673" cy="4362098"/>
            </a:xfrm>
            <a:prstGeom prst="roundRect">
              <a:avLst/>
            </a:prstGeom>
            <a:solidFill>
              <a:srgbClr val="F6E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ounded Rectangle 13"/>
            <p:cNvSpPr/>
            <p:nvPr/>
          </p:nvSpPr>
          <p:spPr>
            <a:xfrm rot="6088937">
              <a:off x="8251281" y="-626529"/>
              <a:ext cx="387673" cy="3959729"/>
            </a:xfrm>
            <a:prstGeom prst="roundRect">
              <a:avLst/>
            </a:prstGeom>
            <a:solidFill>
              <a:srgbClr val="F6E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ounded Rectangle 14"/>
            <p:cNvSpPr/>
            <p:nvPr/>
          </p:nvSpPr>
          <p:spPr>
            <a:xfrm rot="3004689">
              <a:off x="9537325" y="1296575"/>
              <a:ext cx="387673" cy="2064526"/>
            </a:xfrm>
            <a:prstGeom prst="roundRect">
              <a:avLst/>
            </a:prstGeom>
            <a:solidFill>
              <a:srgbClr val="F6E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ounded Rectangle 15"/>
            <p:cNvSpPr/>
            <p:nvPr/>
          </p:nvSpPr>
          <p:spPr>
            <a:xfrm rot="7804842">
              <a:off x="7534997" y="285889"/>
              <a:ext cx="385055" cy="3323851"/>
            </a:xfrm>
            <a:prstGeom prst="roundRect">
              <a:avLst/>
            </a:prstGeom>
            <a:solidFill>
              <a:srgbClr val="F6E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ounded Rectangle 16"/>
            <p:cNvSpPr/>
            <p:nvPr/>
          </p:nvSpPr>
          <p:spPr>
            <a:xfrm rot="316079">
              <a:off x="8607822" y="2882452"/>
              <a:ext cx="387673" cy="2797300"/>
            </a:xfrm>
            <a:prstGeom prst="roundRect">
              <a:avLst/>
            </a:prstGeom>
            <a:solidFill>
              <a:srgbClr val="F6E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ounded Rectangle 17"/>
            <p:cNvSpPr/>
            <p:nvPr/>
          </p:nvSpPr>
          <p:spPr>
            <a:xfrm rot="4791062">
              <a:off x="9815047" y="1455283"/>
              <a:ext cx="387673" cy="2643377"/>
            </a:xfrm>
            <a:prstGeom prst="roundRect">
              <a:avLst/>
            </a:prstGeom>
            <a:solidFill>
              <a:srgbClr val="F6E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ounded Rectangle 18"/>
            <p:cNvSpPr/>
            <p:nvPr/>
          </p:nvSpPr>
          <p:spPr>
            <a:xfrm rot="7956723">
              <a:off x="10556375" y="1538459"/>
              <a:ext cx="348987" cy="1156106"/>
            </a:xfrm>
            <a:prstGeom prst="roundRect">
              <a:avLst/>
            </a:prstGeom>
            <a:solidFill>
              <a:srgbClr val="F6E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5025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Orange Sun Icons PNG - Free PNG and Icons Downloa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Orange Sun Icons PNG - Free PNG and Icons Download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Orange Sun Icons PNG - Free PNG and Icons Download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2" descr="Round Futuristic Design With Black And Yellow Vector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4" descr="Round Futuristic Design With Black And Yellow Vector Imag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155575" y="2579410"/>
            <a:ext cx="5011332" cy="5229216"/>
            <a:chOff x="84754" y="1273125"/>
            <a:chExt cx="5011332" cy="5229216"/>
          </a:xfrm>
        </p:grpSpPr>
        <p:pic>
          <p:nvPicPr>
            <p:cNvPr id="19" name="Picture 16" descr="Igwedivine O (igwedivineo) on Pinteres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54" y="1273125"/>
              <a:ext cx="5011332" cy="522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786180" y="3120570"/>
              <a:ext cx="1624678" cy="1821591"/>
              <a:chOff x="6065599" y="748940"/>
              <a:chExt cx="5264973" cy="5595306"/>
            </a:xfrm>
          </p:grpSpPr>
          <p:sp>
            <p:nvSpPr>
              <p:cNvPr id="25" name="Rounded Rectangle 24"/>
              <p:cNvSpPr/>
              <p:nvPr/>
            </p:nvSpPr>
            <p:spPr>
              <a:xfrm rot="20256122">
                <a:off x="7378367" y="748940"/>
                <a:ext cx="387673" cy="5467510"/>
              </a:xfrm>
              <a:prstGeom prst="roundRect">
                <a:avLst/>
              </a:prstGeom>
              <a:solidFill>
                <a:srgbClr val="F3E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 rot="2402298">
                <a:off x="9792233" y="1982148"/>
                <a:ext cx="387673" cy="4362098"/>
              </a:xfrm>
              <a:prstGeom prst="roundRect">
                <a:avLst/>
              </a:prstGeom>
              <a:solidFill>
                <a:srgbClr val="F3E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 rot="6088937">
                <a:off x="8251281" y="-626529"/>
                <a:ext cx="387673" cy="3959729"/>
              </a:xfrm>
              <a:prstGeom prst="roundRect">
                <a:avLst/>
              </a:prstGeom>
              <a:solidFill>
                <a:srgbClr val="F3E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 rot="3004689">
                <a:off x="9537325" y="1296575"/>
                <a:ext cx="387673" cy="2064526"/>
              </a:xfrm>
              <a:prstGeom prst="roundRect">
                <a:avLst/>
              </a:prstGeom>
              <a:solidFill>
                <a:srgbClr val="F3E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 rot="7804842">
                <a:off x="7534997" y="285889"/>
                <a:ext cx="385055" cy="3323851"/>
              </a:xfrm>
              <a:prstGeom prst="roundRect">
                <a:avLst/>
              </a:prstGeom>
              <a:solidFill>
                <a:srgbClr val="F3E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 rot="316079">
                <a:off x="8607822" y="2882452"/>
                <a:ext cx="387673" cy="2797300"/>
              </a:xfrm>
              <a:prstGeom prst="roundRect">
                <a:avLst/>
              </a:prstGeom>
              <a:solidFill>
                <a:srgbClr val="F3E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 rot="4791062">
                <a:off x="9815047" y="1455283"/>
                <a:ext cx="387673" cy="2643377"/>
              </a:xfrm>
              <a:prstGeom prst="roundRect">
                <a:avLst/>
              </a:prstGeom>
              <a:solidFill>
                <a:srgbClr val="F3E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 rot="7956723">
                <a:off x="10556375" y="1538459"/>
                <a:ext cx="348987" cy="1156106"/>
              </a:xfrm>
              <a:prstGeom prst="roundRect">
                <a:avLst/>
              </a:prstGeom>
              <a:solidFill>
                <a:srgbClr val="F3E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1165664" y="923833"/>
            <a:ext cx="9571851" cy="1323439"/>
            <a:chOff x="1165664" y="923833"/>
            <a:chExt cx="9571851" cy="1323439"/>
          </a:xfrm>
        </p:grpSpPr>
        <p:sp>
          <p:nvSpPr>
            <p:cNvPr id="2" name="Rectangle 1"/>
            <p:cNvSpPr/>
            <p:nvPr/>
          </p:nvSpPr>
          <p:spPr>
            <a:xfrm>
              <a:off x="1165664" y="923833"/>
              <a:ext cx="9571851" cy="1323439"/>
            </a:xfrm>
            <a:prstGeom prst="rect">
              <a:avLst/>
            </a:prstGeom>
            <a:noFill/>
            <a:effectLst>
              <a:glow rad="901700">
                <a:srgbClr val="F5EDA2"/>
              </a:glow>
              <a:outerShdw dist="50800" dir="5400000" sx="1000" sy="1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relaxedInset"/>
            </a:sp3d>
          </p:spPr>
          <p:txBody>
            <a:bodyPr wrap="none" lIns="91440" tIns="45720" rIns="91440" bIns="45720">
              <a:spAutoFit/>
            </a:bodyPr>
            <a:lstStyle/>
            <a:p>
              <a:pPr lvl="1" algn="ctr"/>
              <a:r>
                <a:rPr lang="en-US" sz="80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F9F4D2"/>
                  </a:solidFill>
                  <a:effectLst/>
                  <a:latin typeface="Steelr" panose="02000600000000000000" pitchFamily="50" charset="0"/>
                </a:rPr>
                <a:t>TRONEX     SUN</a:t>
              </a:r>
              <a:endParaRPr lang="en-US" sz="8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9F4D2"/>
                </a:solidFill>
                <a:effectLst/>
                <a:latin typeface="Steelr" panose="02000600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79" y="923833"/>
              <a:ext cx="1225712" cy="1279393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54" y="3271983"/>
            <a:ext cx="3221179" cy="336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1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7519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Steelr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RAAKESH</dc:creator>
  <cp:lastModifiedBy>RAAKESH</cp:lastModifiedBy>
  <cp:revision>13</cp:revision>
  <dcterms:created xsi:type="dcterms:W3CDTF">2020-10-25T00:46:49Z</dcterms:created>
  <dcterms:modified xsi:type="dcterms:W3CDTF">2020-10-30T06:06:33Z</dcterms:modified>
</cp:coreProperties>
</file>