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F6FF3B-5FE9-4A4B-9557-F1641BC4A3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463459-635E-4D3D-B4A6-8114443939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447800"/>
            <a:ext cx="6324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Door Locker And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5000" y="3276600"/>
            <a:ext cx="13335000" cy="33528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PROJECT PROPOSAL</a:t>
            </a:r>
          </a:p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the Faculty of College of Computer Science and Information Science</a:t>
            </a:r>
          </a:p>
          <a:p>
            <a:r>
              <a:rPr lang="en-US" dirty="0" smtClean="0"/>
              <a:t>Malayan Colleges Mindanao</a:t>
            </a:r>
          </a:p>
          <a:p>
            <a:r>
              <a:rPr lang="en-US" dirty="0" smtClean="0"/>
              <a:t>Davao City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Abid, James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Cherry B. </a:t>
            </a:r>
            <a:r>
              <a:rPr lang="en-US" dirty="0" err="1" smtClean="0"/>
              <a:t>Lisondra</a:t>
            </a:r>
            <a:endParaRPr lang="en-US" dirty="0" smtClean="0"/>
          </a:p>
          <a:p>
            <a:r>
              <a:rPr lang="en-US" dirty="0" smtClean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82130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PH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BRIEF DESCRIPTION</a:t>
            </a:r>
            <a:endParaRPr lang="en-US" dirty="0"/>
          </a:p>
          <a:p>
            <a:r>
              <a:rPr lang="en-PH" dirty="0"/>
              <a:t>Brief Description: By using the Ultrasonic Distance Sensor to detect the person on the opposite side of the </a:t>
            </a:r>
            <a:r>
              <a:rPr lang="en-PH" dirty="0" smtClean="0"/>
              <a:t>door, Servo motor to control the lock, and </a:t>
            </a:r>
            <a:r>
              <a:rPr lang="en-PH" dirty="0"/>
              <a:t>buzzer for </a:t>
            </a:r>
            <a:r>
              <a:rPr lang="en-PH" dirty="0" smtClean="0"/>
              <a:t>detection to provide minimal </a:t>
            </a:r>
            <a:r>
              <a:rPr lang="en-PH" dirty="0"/>
              <a:t>yet enhanced security and privacy on your home or your office.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effectLst/>
              </a:rPr>
              <a:t>ELECTRONIC </a:t>
            </a:r>
            <a:r>
              <a:rPr lang="en-PH" dirty="0" smtClean="0">
                <a:effectLst/>
              </a:rPr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Electronic components:</a:t>
            </a:r>
            <a:endParaRPr lang="en-US" dirty="0"/>
          </a:p>
          <a:p>
            <a:r>
              <a:rPr lang="en-PH" dirty="0"/>
              <a:t>Ultrasonic Distance Sensor</a:t>
            </a:r>
            <a:endParaRPr lang="en-US" dirty="0"/>
          </a:p>
          <a:p>
            <a:r>
              <a:rPr lang="en-PH" dirty="0"/>
              <a:t>Servo motor</a:t>
            </a:r>
            <a:endParaRPr lang="en-US" dirty="0"/>
          </a:p>
          <a:p>
            <a:r>
              <a:rPr lang="en-PH" dirty="0"/>
              <a:t>Arduino Uno</a:t>
            </a:r>
            <a:endParaRPr lang="en-US" dirty="0"/>
          </a:p>
          <a:p>
            <a:r>
              <a:rPr lang="en-PH" dirty="0" err="1"/>
              <a:t>Peizzo</a:t>
            </a:r>
            <a:r>
              <a:rPr lang="en-PH" dirty="0"/>
              <a:t> Buzzer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effectLst/>
              </a:rPr>
              <a:t>POTENTIAL </a:t>
            </a:r>
            <a:r>
              <a:rPr lang="en-PH" dirty="0" smtClean="0">
                <a:effectLst/>
              </a:rPr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PH" dirty="0"/>
              <a:t>This study benefits the following:</a:t>
            </a:r>
            <a:endParaRPr lang="en-US" dirty="0"/>
          </a:p>
          <a:p>
            <a:pPr lvl="0"/>
            <a:r>
              <a:rPr lang="en-PH" dirty="0"/>
              <a:t>Home</a:t>
            </a:r>
            <a:endParaRPr lang="en-US" dirty="0"/>
          </a:p>
          <a:p>
            <a:pPr marL="137160" lvl="0" indent="0">
              <a:buNone/>
            </a:pPr>
            <a:r>
              <a:rPr lang="en-PH" dirty="0" smtClean="0"/>
              <a:t>	-To </a:t>
            </a:r>
            <a:r>
              <a:rPr lang="en-PH" dirty="0"/>
              <a:t>provide small yet efficient privacy and security in your home or room, especially for people who work at home</a:t>
            </a:r>
            <a:r>
              <a:rPr lang="en-PH" dirty="0" smtClean="0"/>
              <a:t>.</a:t>
            </a:r>
          </a:p>
          <a:p>
            <a:pPr marL="137160" lvl="0" indent="0">
              <a:buNone/>
            </a:pPr>
            <a:endParaRPr lang="en-US" dirty="0"/>
          </a:p>
          <a:p>
            <a:pPr lvl="0"/>
            <a:r>
              <a:rPr lang="en-PH" dirty="0" smtClean="0"/>
              <a:t>Office</a:t>
            </a:r>
            <a:endParaRPr lang="en-US" dirty="0"/>
          </a:p>
          <a:p>
            <a:pPr marL="137160" lvl="0" indent="0">
              <a:buNone/>
            </a:pPr>
            <a:r>
              <a:rPr lang="en-PH" dirty="0" smtClean="0"/>
              <a:t>	-To </a:t>
            </a:r>
            <a:r>
              <a:rPr lang="en-PH" dirty="0"/>
              <a:t>provide small yet efficient privacy and security in your office, especially when you are on a meeting and avoid unnecessary disturbances.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effectLst/>
              </a:rPr>
              <a:t>PURPOSE OF THE </a:t>
            </a:r>
            <a:r>
              <a:rPr lang="en-PH" dirty="0" smtClean="0">
                <a:effectLst/>
              </a:rPr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purpose of this study is to provide a minimal, efficient, and budget friendly security system to on your home or your office. It would minimize any unwanted disturbances from the opposite side of your door.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effectLst/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This image is represents if there is presence detected, the buzzer will alarm. The servo motor is still lock.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44781" b="5463"/>
          <a:stretch/>
        </p:blipFill>
        <p:spPr>
          <a:xfrm>
            <a:off x="1143000" y="3325091"/>
            <a:ext cx="692727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effectLst/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This second image if the user pressed one, the servo will unlock the door`s lock. If there is no presence detected, the buzzer will silent</a:t>
            </a:r>
            <a:r>
              <a:rPr lang="en-PH" b="1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20939" b="4012"/>
          <a:stretch/>
        </p:blipFill>
        <p:spPr>
          <a:xfrm>
            <a:off x="1295400" y="3276600"/>
            <a:ext cx="6934200" cy="3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5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</TotalTime>
  <Words>203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Door Locker And Detector</vt:lpstr>
      <vt:lpstr>INTRODUCTION</vt:lpstr>
      <vt:lpstr>ELECTRONIC COMPONENTS</vt:lpstr>
      <vt:lpstr>POTENTIAL USERS</vt:lpstr>
      <vt:lpstr>PURPOSE OF THE STUDY</vt:lpstr>
      <vt:lpstr>Simulation</vt:lpstr>
      <vt:lpstr>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Locker And Detector</dc:title>
  <dc:creator>acer</dc:creator>
  <cp:lastModifiedBy>User</cp:lastModifiedBy>
  <cp:revision>5</cp:revision>
  <dcterms:created xsi:type="dcterms:W3CDTF">2021-04-11T15:48:41Z</dcterms:created>
  <dcterms:modified xsi:type="dcterms:W3CDTF">2024-06-04T04:25:39Z</dcterms:modified>
</cp:coreProperties>
</file>