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5" r:id="rId17"/>
    <p:sldId id="271" r:id="rId18"/>
    <p:sldId id="277" r:id="rId19"/>
    <p:sldId id="278" r:id="rId20"/>
    <p:sldId id="284" r:id="rId21"/>
    <p:sldId id="276" r:id="rId22"/>
    <p:sldId id="279" r:id="rId23"/>
    <p:sldId id="272" r:id="rId24"/>
    <p:sldId id="280" r:id="rId25"/>
    <p:sldId id="281" r:id="rId26"/>
    <p:sldId id="274"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8" d="100"/>
          <a:sy n="58" d="100"/>
        </p:scale>
        <p:origin x="-1138" y="3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DE13AB-0A73-4A34-9481-82B8AC52CE3B}" type="datetimeFigureOut">
              <a:rPr lang="en-US" smtClean="0"/>
              <a:t>6/3/2024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40A07AC5-072B-486F-A498-C77294B1AB8C}"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DE13AB-0A73-4A34-9481-82B8AC52CE3B}"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07AC5-072B-486F-A498-C77294B1AB8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DE13AB-0A73-4A34-9481-82B8AC52CE3B}"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07AC5-072B-486F-A498-C77294B1AB8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DE13AB-0A73-4A34-9481-82B8AC52CE3B}"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07AC5-072B-486F-A498-C77294B1AB8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DE13AB-0A73-4A34-9481-82B8AC52CE3B}"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40A07AC5-072B-486F-A498-C77294B1AB8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DE13AB-0A73-4A34-9481-82B8AC52CE3B}" type="datetimeFigureOut">
              <a:rPr lang="en-US" smtClean="0"/>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07AC5-072B-486F-A498-C77294B1AB8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DE13AB-0A73-4A34-9481-82B8AC52CE3B}" type="datetimeFigureOut">
              <a:rPr lang="en-US" smtClean="0"/>
              <a:t>6/3/2024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A07AC5-072B-486F-A498-C77294B1AB8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DE13AB-0A73-4A34-9481-82B8AC52CE3B}" type="datetimeFigureOut">
              <a:rPr lang="en-US" smtClean="0"/>
              <a:t>6/3/2024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A07AC5-072B-486F-A498-C77294B1AB8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DE13AB-0A73-4A34-9481-82B8AC52CE3B}" type="datetimeFigureOut">
              <a:rPr lang="en-US" smtClean="0"/>
              <a:t>6/3/2024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A07AC5-072B-486F-A498-C77294B1AB8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DE13AB-0A73-4A34-9481-82B8AC52CE3B}" type="datetimeFigureOut">
              <a:rPr lang="en-US" smtClean="0"/>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07AC5-072B-486F-A498-C77294B1AB8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DE13AB-0A73-4A34-9481-82B8AC52CE3B}" type="datetimeFigureOut">
              <a:rPr lang="en-US" smtClean="0"/>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07AC5-072B-486F-A498-C77294B1AB8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DE13AB-0A73-4A34-9481-82B8AC52CE3B}" type="datetimeFigureOut">
              <a:rPr lang="en-US" smtClean="0"/>
              <a:t>6/3/2024</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0A07AC5-072B-486F-A498-C77294B1AB8C}"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981200"/>
            <a:ext cx="8229600" cy="1828800"/>
          </a:xfrm>
        </p:spPr>
        <p:txBody>
          <a:bodyPr>
            <a:normAutofit fontScale="90000"/>
          </a:bodyPr>
          <a:lstStyle/>
          <a:p>
            <a:r>
              <a:rPr lang="en-US" dirty="0">
                <a:effectLst/>
              </a:rPr>
              <a:t>Inventory Management System for </a:t>
            </a:r>
            <a:r>
              <a:rPr lang="en-US" dirty="0" err="1">
                <a:effectLst/>
              </a:rPr>
              <a:t>Hakuna</a:t>
            </a:r>
            <a:r>
              <a:rPr lang="en-US" dirty="0">
                <a:effectLst/>
              </a:rPr>
              <a:t> </a:t>
            </a:r>
            <a:r>
              <a:rPr lang="en-US" dirty="0" err="1">
                <a:effectLst/>
              </a:rPr>
              <a:t>Matata</a:t>
            </a:r>
            <a:r>
              <a:rPr lang="en-US" dirty="0">
                <a:effectLst/>
              </a:rPr>
              <a:t> Roofing </a:t>
            </a:r>
            <a:r>
              <a:rPr lang="en-US" dirty="0" smtClean="0">
                <a:effectLst/>
              </a:rPr>
              <a:t>Materials</a:t>
            </a:r>
            <a:endParaRPr lang="en-US" dirty="0"/>
          </a:p>
        </p:txBody>
      </p:sp>
      <p:sp>
        <p:nvSpPr>
          <p:cNvPr id="3" name="Subtitle 2"/>
          <p:cNvSpPr>
            <a:spLocks noGrp="1"/>
          </p:cNvSpPr>
          <p:nvPr>
            <p:ph type="subTitle" idx="1"/>
          </p:nvPr>
        </p:nvSpPr>
        <p:spPr>
          <a:xfrm>
            <a:off x="1371600" y="3962400"/>
            <a:ext cx="6400800" cy="1752600"/>
          </a:xfrm>
        </p:spPr>
        <p:txBody>
          <a:bodyPr/>
          <a:lstStyle/>
          <a:p>
            <a:r>
              <a:rPr lang="en-US" dirty="0"/>
              <a:t>James Paul Abid</a:t>
            </a:r>
          </a:p>
          <a:p>
            <a:r>
              <a:rPr lang="en-US" dirty="0"/>
              <a:t>Carl John Ignacio V. Nicor</a:t>
            </a:r>
          </a:p>
          <a:p>
            <a:endParaRPr lang="en-US" dirty="0"/>
          </a:p>
        </p:txBody>
      </p:sp>
    </p:spTree>
    <p:extLst>
      <p:ext uri="{BB962C8B-B14F-4D97-AF65-F5344CB8AC3E}">
        <p14:creationId xmlns:p14="http://schemas.microsoft.com/office/powerpoint/2010/main" val="31201513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Data Dictionary –</a:t>
            </a:r>
            <a:r>
              <a:rPr lang="en-US" dirty="0" smtClean="0">
                <a:effectLst/>
              </a:rPr>
              <a:t>Metadata</a:t>
            </a:r>
            <a:endParaRPr lang="en-US" dirty="0"/>
          </a:p>
        </p:txBody>
      </p:sp>
      <p:sp>
        <p:nvSpPr>
          <p:cNvPr id="3" name="Content Placeholder 2"/>
          <p:cNvSpPr>
            <a:spLocks noGrp="1"/>
          </p:cNvSpPr>
          <p:nvPr>
            <p:ph idx="1"/>
          </p:nvPr>
        </p:nvSpPr>
        <p:spPr/>
        <p:txBody>
          <a:bodyPr/>
          <a:lstStyle/>
          <a:p>
            <a:r>
              <a:rPr lang="en-US" dirty="0" smtClean="0"/>
              <a:t>Costumer </a:t>
            </a:r>
            <a:endParaRPr lang="en-US" dirty="0"/>
          </a:p>
        </p:txBody>
      </p:sp>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649" t="19444" r="47570" b="55952"/>
          <a:stretch/>
        </p:blipFill>
        <p:spPr bwMode="auto">
          <a:xfrm>
            <a:off x="1136073" y="2438400"/>
            <a:ext cx="6870292" cy="330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92804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US" dirty="0" smtClean="0"/>
              <a:t>Order/Delivery</a:t>
            </a:r>
            <a:endParaRPr lang="en-US" dirty="0"/>
          </a:p>
        </p:txBody>
      </p:sp>
      <p:pic>
        <p:nvPicPr>
          <p:cNvPr id="1331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2101" t="18655" r="46486" b="55587"/>
          <a:stretch/>
        </p:blipFill>
        <p:spPr bwMode="auto">
          <a:xfrm>
            <a:off x="1295400" y="2209800"/>
            <a:ext cx="6461210" cy="2978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27422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US" dirty="0" smtClean="0"/>
              <a:t>Product </a:t>
            </a:r>
            <a:endParaRPr lang="en-US" dirty="0"/>
          </a:p>
        </p:txBody>
      </p:sp>
      <p:pic>
        <p:nvPicPr>
          <p:cNvPr id="1433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980" t="18650" r="47124" b="55953"/>
          <a:stretch/>
        </p:blipFill>
        <p:spPr bwMode="auto">
          <a:xfrm>
            <a:off x="1018309" y="2743200"/>
            <a:ext cx="7339015"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37422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Sales</a:t>
            </a:r>
            <a:endParaRPr lang="en-US" dirty="0"/>
          </a:p>
        </p:txBody>
      </p:sp>
      <p:pic>
        <p:nvPicPr>
          <p:cNvPr id="1536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091" t="18872" r="47794" b="57738"/>
          <a:stretch/>
        </p:blipFill>
        <p:spPr bwMode="auto">
          <a:xfrm>
            <a:off x="762000" y="2175164"/>
            <a:ext cx="7543799" cy="42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45425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0"/>
            <a:ext cx="8229600" cy="1143000"/>
          </a:xfrm>
        </p:spPr>
        <p:txBody>
          <a:bodyPr/>
          <a:lstStyle/>
          <a:p>
            <a:r>
              <a:rPr lang="en-US" dirty="0" smtClean="0"/>
              <a:t>Prototype</a:t>
            </a:r>
            <a:endParaRPr lang="en-US" dirty="0"/>
          </a:p>
        </p:txBody>
      </p:sp>
    </p:spTree>
    <p:extLst>
      <p:ext uri="{BB962C8B-B14F-4D97-AF65-F5344CB8AC3E}">
        <p14:creationId xmlns:p14="http://schemas.microsoft.com/office/powerpoint/2010/main" val="23603253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dirty="0"/>
          </a:p>
          <a:p>
            <a:pPr marL="137160" indent="0">
              <a:buNone/>
            </a:pPr>
            <a:endParaRPr lang="en-US" dirty="0"/>
          </a:p>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461655"/>
            <a:ext cx="7120819" cy="4454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93901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31254" b="16668"/>
          <a:stretch/>
        </p:blipFill>
        <p:spPr bwMode="auto">
          <a:xfrm>
            <a:off x="762000" y="914400"/>
            <a:ext cx="7379447"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10263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635" t="9004" r="10431" b="15663"/>
          <a:stretch/>
        </p:blipFill>
        <p:spPr bwMode="auto">
          <a:xfrm>
            <a:off x="1066800" y="1787236"/>
            <a:ext cx="7024255" cy="3917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43651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9427" t="5256" r="8418" b="13597"/>
          <a:stretch/>
        </p:blipFill>
        <p:spPr>
          <a:xfrm>
            <a:off x="1233054" y="1884217"/>
            <a:ext cx="6761019" cy="3754583"/>
          </a:xfrm>
        </p:spPr>
      </p:pic>
    </p:spTree>
    <p:extLst>
      <p:ext uri="{BB962C8B-B14F-4D97-AF65-F5344CB8AC3E}">
        <p14:creationId xmlns:p14="http://schemas.microsoft.com/office/powerpoint/2010/main" val="30565500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979" t="4209" r="3078" b="17677"/>
          <a:stretch/>
        </p:blipFill>
        <p:spPr bwMode="auto">
          <a:xfrm>
            <a:off x="914400" y="1828800"/>
            <a:ext cx="7564224" cy="386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67149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Project </a:t>
            </a:r>
            <a:r>
              <a:rPr lang="en-US" dirty="0" smtClean="0">
                <a:effectLst/>
              </a:rPr>
              <a:t>Context</a:t>
            </a:r>
            <a:endParaRPr lang="en-US" dirty="0"/>
          </a:p>
        </p:txBody>
      </p:sp>
      <p:sp>
        <p:nvSpPr>
          <p:cNvPr id="3" name="Content Placeholder 2"/>
          <p:cNvSpPr>
            <a:spLocks noGrp="1"/>
          </p:cNvSpPr>
          <p:nvPr>
            <p:ph idx="1"/>
          </p:nvPr>
        </p:nvSpPr>
        <p:spPr/>
        <p:txBody>
          <a:bodyPr/>
          <a:lstStyle/>
          <a:p>
            <a:r>
              <a:rPr lang="en-US" dirty="0" err="1"/>
              <a:t>Hakuna</a:t>
            </a:r>
            <a:r>
              <a:rPr lang="en-US" dirty="0"/>
              <a:t> </a:t>
            </a:r>
            <a:r>
              <a:rPr lang="en-US" dirty="0" err="1"/>
              <a:t>Matata</a:t>
            </a:r>
            <a:r>
              <a:rPr lang="en-US" dirty="0"/>
              <a:t> Roofing Materials is a company that provides roofing materials like tiles and steel decks. They also offer construction planning, consultation, and installations. The company’s owner has relayed to us that they are having difficulties keeping track of records in Excel which is not an entirely dependable tool for record gathering since it requires a lot of manual input.</a:t>
            </a:r>
          </a:p>
          <a:p>
            <a:endParaRPr lang="en-US" dirty="0"/>
          </a:p>
        </p:txBody>
      </p:sp>
    </p:spTree>
    <p:extLst>
      <p:ext uri="{BB962C8B-B14F-4D97-AF65-F5344CB8AC3E}">
        <p14:creationId xmlns:p14="http://schemas.microsoft.com/office/powerpoint/2010/main" val="4261887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1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389" t="8712" r="2321" b="17298"/>
          <a:stretch/>
        </p:blipFill>
        <p:spPr bwMode="auto">
          <a:xfrm>
            <a:off x="533400" y="2036619"/>
            <a:ext cx="7765472" cy="4059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37058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316" b="18182"/>
          <a:stretch/>
        </p:blipFill>
        <p:spPr bwMode="auto">
          <a:xfrm>
            <a:off x="304800" y="1267690"/>
            <a:ext cx="8408349" cy="4218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19652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855" r="3677" b="18030"/>
          <a:stretch/>
        </p:blipFill>
        <p:spPr bwMode="auto">
          <a:xfrm>
            <a:off x="1136073" y="1517073"/>
            <a:ext cx="7356763" cy="374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99148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442086"/>
            <a:ext cx="10234246" cy="6005924"/>
          </a:xfrm>
        </p:spPr>
        <p:txBody>
          <a:bodyPr/>
          <a:lstStyle/>
          <a:p>
            <a:endParaRPr lang="en-US"/>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679" t="8320" r="10238" b="10048"/>
          <a:stretch/>
        </p:blipFill>
        <p:spPr bwMode="auto">
          <a:xfrm>
            <a:off x="748144" y="1967345"/>
            <a:ext cx="7786255" cy="4200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23126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161" t="11030" r="11289" b="12468"/>
          <a:stretch/>
        </p:blipFill>
        <p:spPr bwMode="auto">
          <a:xfrm>
            <a:off x="685800" y="827314"/>
            <a:ext cx="7768772" cy="5185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85859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39982"/>
            <a:ext cx="772537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57049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968" t="5294" r="8730" b="12655"/>
          <a:stretch/>
        </p:blipFill>
        <p:spPr bwMode="auto">
          <a:xfrm>
            <a:off x="789708" y="1773382"/>
            <a:ext cx="7315201" cy="386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50893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71" t="2741" r="3294" b="12698"/>
          <a:stretch/>
        </p:blipFill>
        <p:spPr bwMode="auto">
          <a:xfrm>
            <a:off x="498764" y="1731818"/>
            <a:ext cx="8063345" cy="4059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05909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Project Goals and </a:t>
            </a:r>
            <a:r>
              <a:rPr lang="en-US" dirty="0" smtClean="0">
                <a:effectLst/>
              </a:rPr>
              <a:t>Objectives</a:t>
            </a:r>
            <a:endParaRPr lang="en-US" dirty="0"/>
          </a:p>
        </p:txBody>
      </p:sp>
      <p:sp>
        <p:nvSpPr>
          <p:cNvPr id="3" name="Content Placeholder 2"/>
          <p:cNvSpPr>
            <a:spLocks noGrp="1"/>
          </p:cNvSpPr>
          <p:nvPr>
            <p:ph idx="1"/>
          </p:nvPr>
        </p:nvSpPr>
        <p:spPr/>
        <p:txBody>
          <a:bodyPr/>
          <a:lstStyle/>
          <a:p>
            <a:pPr lvl="0"/>
            <a:r>
              <a:rPr lang="en-US" dirty="0"/>
              <a:t>Provide a system that is simple and will improve record tracking.</a:t>
            </a:r>
          </a:p>
          <a:p>
            <a:pPr lvl="0"/>
            <a:r>
              <a:rPr lang="en-US" dirty="0"/>
              <a:t>Reduce required manual input.</a:t>
            </a:r>
          </a:p>
          <a:p>
            <a:endParaRPr lang="en-US" dirty="0"/>
          </a:p>
        </p:txBody>
      </p:sp>
    </p:spTree>
    <p:extLst>
      <p:ext uri="{BB962C8B-B14F-4D97-AF65-F5344CB8AC3E}">
        <p14:creationId xmlns:p14="http://schemas.microsoft.com/office/powerpoint/2010/main" val="36309512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8229600" cy="1143000"/>
          </a:xfrm>
        </p:spPr>
        <p:txBody>
          <a:bodyPr>
            <a:normAutofit fontScale="90000"/>
          </a:bodyPr>
          <a:lstStyle/>
          <a:p>
            <a:r>
              <a:rPr lang="en-US" dirty="0">
                <a:effectLst/>
              </a:rPr>
              <a:t>Chapter 2</a:t>
            </a:r>
            <a:br>
              <a:rPr lang="en-US" dirty="0">
                <a:effectLst/>
              </a:rPr>
            </a:br>
            <a:r>
              <a:rPr lang="en-US" dirty="0">
                <a:effectLst/>
              </a:rPr>
              <a:t>Data Collection and Analysis</a:t>
            </a:r>
            <a:br>
              <a:rPr lang="en-US" dirty="0">
                <a:effectLst/>
              </a:rPr>
            </a:br>
            <a:endParaRPr lang="en-US" dirty="0"/>
          </a:p>
        </p:txBody>
      </p:sp>
    </p:spTree>
    <p:extLst>
      <p:ext uri="{BB962C8B-B14F-4D97-AF65-F5344CB8AC3E}">
        <p14:creationId xmlns:p14="http://schemas.microsoft.com/office/powerpoint/2010/main" val="18720719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Business </a:t>
            </a:r>
            <a:r>
              <a:rPr lang="en-US" dirty="0" smtClean="0">
                <a:effectLst/>
              </a:rPr>
              <a:t>Rule</a:t>
            </a:r>
            <a:endParaRPr lang="en-US" dirty="0"/>
          </a:p>
        </p:txBody>
      </p:sp>
      <p:sp>
        <p:nvSpPr>
          <p:cNvPr id="3" name="Content Placeholder 2"/>
          <p:cNvSpPr>
            <a:spLocks noGrp="1"/>
          </p:cNvSpPr>
          <p:nvPr>
            <p:ph idx="1"/>
          </p:nvPr>
        </p:nvSpPr>
        <p:spPr/>
        <p:txBody>
          <a:bodyPr/>
          <a:lstStyle/>
          <a:p>
            <a:pPr lvl="0"/>
            <a:r>
              <a:rPr lang="en-US" b="1" dirty="0"/>
              <a:t>The Owner supervises the business operation, their </a:t>
            </a:r>
            <a:r>
              <a:rPr lang="en-US" b="1" dirty="0" err="1"/>
              <a:t>employess</a:t>
            </a:r>
            <a:r>
              <a:rPr lang="en-US" b="1" dirty="0"/>
              <a:t>, and transactions.</a:t>
            </a:r>
            <a:endParaRPr lang="en-US" dirty="0"/>
          </a:p>
          <a:p>
            <a:r>
              <a:rPr lang="en-US" b="1" dirty="0"/>
              <a:t> </a:t>
            </a:r>
            <a:endParaRPr lang="en-US" dirty="0"/>
          </a:p>
          <a:p>
            <a:pPr lvl="0"/>
            <a:r>
              <a:rPr lang="en-US" b="1" dirty="0"/>
              <a:t>Employees will manage costumers and transactions.</a:t>
            </a:r>
            <a:endParaRPr lang="en-US" dirty="0"/>
          </a:p>
          <a:p>
            <a:r>
              <a:rPr lang="en-US" b="1" dirty="0"/>
              <a:t> </a:t>
            </a:r>
            <a:endParaRPr lang="en-US" dirty="0"/>
          </a:p>
          <a:p>
            <a:pPr lvl="0"/>
            <a:r>
              <a:rPr lang="en-US" b="1" dirty="0"/>
              <a:t>The employees are in charge of managing the inventory, and delivery/order details.</a:t>
            </a:r>
            <a:endParaRPr lang="en-US" dirty="0"/>
          </a:p>
          <a:p>
            <a:endParaRPr lang="en-US" dirty="0"/>
          </a:p>
        </p:txBody>
      </p:sp>
    </p:spTree>
    <p:extLst>
      <p:ext uri="{BB962C8B-B14F-4D97-AF65-F5344CB8AC3E}">
        <p14:creationId xmlns:p14="http://schemas.microsoft.com/office/powerpoint/2010/main" val="23478194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Data </a:t>
            </a:r>
            <a:r>
              <a:rPr lang="en-US" dirty="0" smtClean="0">
                <a:effectLst/>
              </a:rPr>
              <a:t>Model</a:t>
            </a:r>
            <a:endParaRPr lang="en-US" dirty="0"/>
          </a:p>
        </p:txBody>
      </p:sp>
      <p:pic>
        <p:nvPicPr>
          <p:cNvPr id="4" name="Content Placeholder 3"/>
          <p:cNvPicPr>
            <a:picLocks noGrp="1"/>
          </p:cNvPicPr>
          <p:nvPr>
            <p:ph idx="1"/>
          </p:nvPr>
        </p:nvPicPr>
        <p:blipFill rotWithShape="1">
          <a:blip r:embed="rId2"/>
          <a:srcRect l="31891" t="29362" r="37660" b="9920"/>
          <a:stretch/>
        </p:blipFill>
        <p:spPr bwMode="auto">
          <a:xfrm>
            <a:off x="2591117" y="1733641"/>
            <a:ext cx="3961765" cy="444164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211023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752600"/>
            <a:ext cx="8229600" cy="1143000"/>
          </a:xfrm>
        </p:spPr>
        <p:txBody>
          <a:bodyPr>
            <a:normAutofit fontScale="90000"/>
          </a:bodyPr>
          <a:lstStyle/>
          <a:p>
            <a:r>
              <a:rPr lang="en-US" dirty="0">
                <a:effectLst/>
              </a:rPr>
              <a:t>Chapter </a:t>
            </a:r>
            <a:r>
              <a:rPr lang="en-US" dirty="0" smtClean="0">
                <a:effectLst/>
              </a:rPr>
              <a:t>3</a:t>
            </a:r>
            <a:br>
              <a:rPr lang="en-US" dirty="0" smtClean="0">
                <a:effectLst/>
              </a:rPr>
            </a:br>
            <a:r>
              <a:rPr lang="en-US" dirty="0" smtClean="0">
                <a:effectLst/>
              </a:rPr>
              <a:t>Database Design</a:t>
            </a:r>
            <a:endParaRPr lang="en-US" dirty="0"/>
          </a:p>
        </p:txBody>
      </p:sp>
    </p:spTree>
    <p:extLst>
      <p:ext uri="{BB962C8B-B14F-4D97-AF65-F5344CB8AC3E}">
        <p14:creationId xmlns:p14="http://schemas.microsoft.com/office/powerpoint/2010/main" val="35265521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effectLst/>
              </a:rPr>
              <a:t>Crow’s Foot </a:t>
            </a:r>
            <a:r>
              <a:rPr lang="en-US" dirty="0" smtClean="0">
                <a:effectLst/>
              </a:rPr>
              <a:t>Model</a:t>
            </a:r>
            <a:endParaRPr lang="en-US" dirty="0"/>
          </a:p>
        </p:txBody>
      </p:sp>
      <p:pic>
        <p:nvPicPr>
          <p:cNvPr id="4" name="image3.png"/>
          <p:cNvPicPr>
            <a:picLocks noGrp="1"/>
          </p:cNvPicPr>
          <p:nvPr>
            <p:ph idx="1"/>
          </p:nvPr>
        </p:nvPicPr>
        <p:blipFill>
          <a:blip r:embed="rId2" cstate="print"/>
          <a:stretch>
            <a:fillRect/>
          </a:stretch>
        </p:blipFill>
        <p:spPr>
          <a:xfrm>
            <a:off x="914400" y="2133600"/>
            <a:ext cx="7729172" cy="3827271"/>
          </a:xfrm>
          <a:prstGeom prst="rect">
            <a:avLst/>
          </a:prstGeom>
        </p:spPr>
      </p:pic>
    </p:spTree>
    <p:extLst>
      <p:ext uri="{BB962C8B-B14F-4D97-AF65-F5344CB8AC3E}">
        <p14:creationId xmlns:p14="http://schemas.microsoft.com/office/powerpoint/2010/main" val="9933099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Chen diagram </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39786" y="2341715"/>
            <a:ext cx="6064427" cy="3225494"/>
          </a:xfrm>
          <a:prstGeom prst="rect">
            <a:avLst/>
          </a:prstGeom>
        </p:spPr>
      </p:pic>
    </p:spTree>
    <p:extLst>
      <p:ext uri="{BB962C8B-B14F-4D97-AF65-F5344CB8AC3E}">
        <p14:creationId xmlns:p14="http://schemas.microsoft.com/office/powerpoint/2010/main" val="40682120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1972</TotalTime>
  <Words>140</Words>
  <Application>Microsoft Office PowerPoint</Application>
  <PresentationFormat>On-screen Show (4:3)</PresentationFormat>
  <Paragraphs>26</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Apex</vt:lpstr>
      <vt:lpstr>Inventory Management System for Hakuna Matata Roofing Materials</vt:lpstr>
      <vt:lpstr>Project Context</vt:lpstr>
      <vt:lpstr>Project Goals and Objectives</vt:lpstr>
      <vt:lpstr>Chapter 2 Data Collection and Analysis </vt:lpstr>
      <vt:lpstr>Business Rule</vt:lpstr>
      <vt:lpstr>Data Model</vt:lpstr>
      <vt:lpstr>Chapter 3 Database Design</vt:lpstr>
      <vt:lpstr>Crow’s Foot Model</vt:lpstr>
      <vt:lpstr>Chen diagram </vt:lpstr>
      <vt:lpstr>Data Dictionary –Metadata</vt:lpstr>
      <vt:lpstr>PowerPoint Presentation</vt:lpstr>
      <vt:lpstr>PowerPoint Presentation</vt:lpstr>
      <vt:lpstr>PowerPoint Presentation</vt:lpstr>
      <vt:lpstr>Prototype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 System for Hakuna Matata Roofing Materials</dc:title>
  <dc:creator>acer</dc:creator>
  <cp:lastModifiedBy>User</cp:lastModifiedBy>
  <cp:revision>11</cp:revision>
  <dcterms:created xsi:type="dcterms:W3CDTF">2021-04-12T07:08:21Z</dcterms:created>
  <dcterms:modified xsi:type="dcterms:W3CDTF">2024-06-04T04:31:44Z</dcterms:modified>
</cp:coreProperties>
</file>