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19" r:id="rId1"/>
  </p:sldMasterIdLst>
  <p:notesMasterIdLst>
    <p:notesMasterId r:id="rId5"/>
  </p:notesMasterIdLst>
  <p:sldIdLst>
    <p:sldId id="499" r:id="rId2"/>
    <p:sldId id="498" r:id="rId3"/>
    <p:sldId id="49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itor" initials="Ed" lastIdx="2" clrIdx="0">
    <p:extLst>
      <p:ext uri="{19B8F6BF-5375-455C-9EA6-DF929625EA0E}">
        <p15:presenceInfo xmlns:p15="http://schemas.microsoft.com/office/powerpoint/2012/main" userId="Edi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CB6"/>
    <a:srgbClr val="9DC3E6"/>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6" autoAdjust="0"/>
    <p:restoredTop sz="96532" autoAdjust="0"/>
  </p:normalViewPr>
  <p:slideViewPr>
    <p:cSldViewPr snapToGrid="0">
      <p:cViewPr>
        <p:scale>
          <a:sx n="150" d="100"/>
          <a:sy n="150" d="100"/>
        </p:scale>
        <p:origin x="-2238" y="-3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3EA0F-90A9-430B-BC12-F7DD593D91B1}"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5F271-317B-4EC5-BF11-7B535FF1FC1A}" type="slidenum">
              <a:rPr lang="en-US" smtClean="0"/>
              <a:t>‹#›</a:t>
            </a:fld>
            <a:endParaRPr lang="en-US"/>
          </a:p>
        </p:txBody>
      </p:sp>
    </p:spTree>
    <p:extLst>
      <p:ext uri="{BB962C8B-B14F-4D97-AF65-F5344CB8AC3E}">
        <p14:creationId xmlns:p14="http://schemas.microsoft.com/office/powerpoint/2010/main" val="187178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Switch in intentions from self-empty in 2015 to installing a new pit in 2017: increasing familiarity with installing a new pit as an FSM solution, associated increase in aspiration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Relatively large frequencies of undecided latrine owners: have not thought about FSM or don’t know which option to chose because expensive, ineffective, dangerous or unavailable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November is when the primary crop is growing, and the secondary crop is being sowed, farmers likely earn little income and experience high work demands during this month.  Farmers are thus likely busiest and least financially solvent in the month of November.</a:t>
            </a:r>
          </a:p>
          <a:p>
            <a:pPr marL="171450" indent="-171450">
              <a:buFontTx/>
              <a:buChar char="-"/>
            </a:pPr>
            <a:r>
              <a:rPr lang="en-US" sz="1200" kern="1200" dirty="0">
                <a:solidFill>
                  <a:schemeClr val="tx1"/>
                </a:solidFill>
                <a:effectLst/>
                <a:latin typeface="+mn-lt"/>
                <a:ea typeface="+mn-ea"/>
                <a:cs typeface="+mn-cs"/>
              </a:rPr>
              <a:t>may explain the reduction in intentions to pay for professional emptying, the increase in intentions to self-empty, and the lowest frequency of desirable FSM intentions observed during this month</a:t>
            </a:r>
          </a:p>
          <a:p>
            <a:pPr marL="171450" indent="-171450">
              <a:buFontTx/>
              <a:buChar char="-"/>
            </a:pPr>
            <a:endParaRPr lang="en-US" sz="1200" kern="1200" dirty="0">
              <a:solidFill>
                <a:schemeClr val="tx1"/>
              </a:solidFill>
              <a:effectLst/>
              <a:latin typeface="+mn-lt"/>
              <a:ea typeface="+mn-ea"/>
              <a:cs typeface="+mn-cs"/>
            </a:endParaRPr>
          </a:p>
          <a:p>
            <a:pPr marL="0" indent="0">
              <a:buFontTx/>
              <a:buNone/>
            </a:pPr>
            <a:r>
              <a:rPr lang="en-US" sz="1200" kern="1200" dirty="0">
                <a:solidFill>
                  <a:schemeClr val="tx1"/>
                </a:solidFill>
                <a:effectLst/>
                <a:latin typeface="+mn-lt"/>
                <a:ea typeface="+mn-ea"/>
                <a:cs typeface="+mn-cs"/>
              </a:rPr>
              <a:t>Harvest brings income and food security, and likely makes rural latrine owners more willing to pay for professional emptying towards the end of harvest (</a:t>
            </a:r>
            <a:r>
              <a:rPr lang="en-US" sz="1200" kern="1200" dirty="0" err="1">
                <a:solidFill>
                  <a:schemeClr val="tx1"/>
                </a:solidFill>
                <a:effectLst/>
                <a:latin typeface="+mn-lt"/>
                <a:ea typeface="+mn-ea"/>
                <a:cs typeface="+mn-cs"/>
              </a:rPr>
              <a:t>Maskey</a:t>
            </a:r>
            <a:r>
              <a:rPr lang="en-US" sz="1200" kern="1200" dirty="0">
                <a:solidFill>
                  <a:schemeClr val="tx1"/>
                </a:solidFill>
                <a:effectLst/>
                <a:latin typeface="+mn-lt"/>
                <a:ea typeface="+mn-ea"/>
                <a:cs typeface="+mn-cs"/>
              </a:rPr>
              <a:t> &amp; Singh, 2017); this mirrors the increase the desirability of FSM intentions, particularly paying for professional empty, shown in April.</a:t>
            </a:r>
            <a:endParaRPr lang="en-US" dirty="0"/>
          </a:p>
        </p:txBody>
      </p:sp>
      <p:sp>
        <p:nvSpPr>
          <p:cNvPr id="4" name="Slide Number Placeholder 3"/>
          <p:cNvSpPr>
            <a:spLocks noGrp="1"/>
          </p:cNvSpPr>
          <p:nvPr>
            <p:ph type="sldNum" sz="quarter" idx="10"/>
          </p:nvPr>
        </p:nvSpPr>
        <p:spPr/>
        <p:txBody>
          <a:bodyPr/>
          <a:lstStyle/>
          <a:p>
            <a:fld id="{7625F271-317B-4EC5-BF11-7B535FF1FC1A}" type="slidenum">
              <a:rPr lang="en-US" smtClean="0"/>
              <a:t>2</a:t>
            </a:fld>
            <a:endParaRPr lang="en-US"/>
          </a:p>
        </p:txBody>
      </p:sp>
    </p:spTree>
    <p:extLst>
      <p:ext uri="{BB962C8B-B14F-4D97-AF65-F5344CB8AC3E}">
        <p14:creationId xmlns:p14="http://schemas.microsoft.com/office/powerpoint/2010/main" val="397148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Switch in intentions from self-empty in 2015 to installing a new pit in 2017: increasing familiarity with installing a new pit as an FSM solution, associated increase in aspiration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Relatively large frequencies of undecided latrine owners: have not thought about FSM or don’t know which option to chose because expensive, ineffective, dangerous or unavailable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November is when the primary crop is growing, and the secondary crop is being sowed, farmers likely earn little income and experience high work demands during this month.  Farmers are thus likely busiest and least financially solvent in the month of November.</a:t>
            </a:r>
          </a:p>
          <a:p>
            <a:pPr marL="171450" indent="-171450">
              <a:buFontTx/>
              <a:buChar char="-"/>
            </a:pPr>
            <a:r>
              <a:rPr lang="en-US" sz="1200" kern="1200" dirty="0">
                <a:solidFill>
                  <a:schemeClr val="tx1"/>
                </a:solidFill>
                <a:effectLst/>
                <a:latin typeface="+mn-lt"/>
                <a:ea typeface="+mn-ea"/>
                <a:cs typeface="+mn-cs"/>
              </a:rPr>
              <a:t>may explain the reduction in intentions to pay for professional emptying, the increase in intentions to self-empty, and the lowest frequency of desirable FSM intentions observed during this month</a:t>
            </a:r>
          </a:p>
          <a:p>
            <a:pPr marL="171450" indent="-171450">
              <a:buFontTx/>
              <a:buChar char="-"/>
            </a:pPr>
            <a:endParaRPr lang="en-US" sz="1200" kern="1200" dirty="0">
              <a:solidFill>
                <a:schemeClr val="tx1"/>
              </a:solidFill>
              <a:effectLst/>
              <a:latin typeface="+mn-lt"/>
              <a:ea typeface="+mn-ea"/>
              <a:cs typeface="+mn-cs"/>
            </a:endParaRPr>
          </a:p>
          <a:p>
            <a:pPr marL="0" indent="0">
              <a:buFontTx/>
              <a:buNone/>
            </a:pPr>
            <a:r>
              <a:rPr lang="en-US" sz="1200" kern="1200" dirty="0">
                <a:solidFill>
                  <a:schemeClr val="tx1"/>
                </a:solidFill>
                <a:effectLst/>
                <a:latin typeface="+mn-lt"/>
                <a:ea typeface="+mn-ea"/>
                <a:cs typeface="+mn-cs"/>
              </a:rPr>
              <a:t>Harvest brings income and food security, and likely makes rural latrine owners more willing to pay for professional emptying towards the end of harvest (</a:t>
            </a:r>
            <a:r>
              <a:rPr lang="en-US" sz="1200" kern="1200" dirty="0" err="1">
                <a:solidFill>
                  <a:schemeClr val="tx1"/>
                </a:solidFill>
                <a:effectLst/>
                <a:latin typeface="+mn-lt"/>
                <a:ea typeface="+mn-ea"/>
                <a:cs typeface="+mn-cs"/>
              </a:rPr>
              <a:t>Maskey</a:t>
            </a:r>
            <a:r>
              <a:rPr lang="en-US" sz="1200" kern="1200" dirty="0">
                <a:solidFill>
                  <a:schemeClr val="tx1"/>
                </a:solidFill>
                <a:effectLst/>
                <a:latin typeface="+mn-lt"/>
                <a:ea typeface="+mn-ea"/>
                <a:cs typeface="+mn-cs"/>
              </a:rPr>
              <a:t> &amp; Singh, 2017); this mirrors the increase the desirability of FSM intentions, particularly paying for professional empty, shown in April.</a:t>
            </a:r>
            <a:endParaRPr lang="en-US" dirty="0"/>
          </a:p>
        </p:txBody>
      </p:sp>
      <p:sp>
        <p:nvSpPr>
          <p:cNvPr id="4" name="Slide Number Placeholder 3"/>
          <p:cNvSpPr>
            <a:spLocks noGrp="1"/>
          </p:cNvSpPr>
          <p:nvPr>
            <p:ph type="sldNum" sz="quarter" idx="10"/>
          </p:nvPr>
        </p:nvSpPr>
        <p:spPr/>
        <p:txBody>
          <a:bodyPr/>
          <a:lstStyle/>
          <a:p>
            <a:fld id="{7625F271-317B-4EC5-BF11-7B535FF1FC1A}" type="slidenum">
              <a:rPr lang="en-US" smtClean="0"/>
              <a:t>3</a:t>
            </a:fld>
            <a:endParaRPr lang="en-US"/>
          </a:p>
        </p:txBody>
      </p:sp>
    </p:spTree>
    <p:extLst>
      <p:ext uri="{BB962C8B-B14F-4D97-AF65-F5344CB8AC3E}">
        <p14:creationId xmlns:p14="http://schemas.microsoft.com/office/powerpoint/2010/main" val="401211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r>
              <a:rPr lang="en-US"/>
              <a:t>Overview  |  India &amp; Sri Lanka  |  Philippines  |  United States  |  Future Work</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53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Overview  |  India &amp; Sri Lanka  |  Philippines  |  United States  |  Future Work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Overview  |  India &amp; Sri Lanka  |  Philippines  |  United States  |  Future Work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9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320"/>
            <a:ext cx="9875520" cy="1371600"/>
          </a:xfrm>
        </p:spPr>
        <p:txBody>
          <a:bodyPr/>
          <a:lstStyle/>
          <a:p>
            <a:r>
              <a:rPr lang="en-US"/>
              <a:t>Click to edit Master title style</a:t>
            </a:r>
            <a:endParaRPr lang="en-US" dirty="0"/>
          </a:p>
        </p:txBody>
      </p:sp>
      <p:sp>
        <p:nvSpPr>
          <p:cNvPr id="3" name="Content Placeholder 2"/>
          <p:cNvSpPr>
            <a:spLocks noGrp="1"/>
          </p:cNvSpPr>
          <p:nvPr>
            <p:ph idx="1"/>
          </p:nvPr>
        </p:nvSpPr>
        <p:spPr>
          <a:xfrm>
            <a:off x="1143000" y="1645920"/>
            <a:ext cx="9872871"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167270" y="6223828"/>
            <a:ext cx="5857460" cy="365125"/>
          </a:xfrm>
        </p:spPr>
        <p:txBody>
          <a:bodyPr/>
          <a:lstStyle>
            <a:lvl1pPr>
              <a:defRPr sz="1400"/>
            </a:lvl1pPr>
          </a:lstStyle>
          <a:p>
            <a:r>
              <a:rPr lang="en-US" dirty="0"/>
              <a:t>Overview  |  India &amp; Sri Lanka  |  Philippines  |  United States  |  Future Work</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31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5400" b="1" i="0" u="none" strike="noStrike" kern="1200" cap="all" spc="0" normalizeH="0" baseline="0" dirty="0">
                <a:ln w="12700" cmpd="sng">
                  <a:noFill/>
                </a:ln>
                <a:solidFill>
                  <a:schemeClr val="tx1"/>
                </a:solidFill>
                <a:effectLst/>
                <a:uLnTx/>
                <a:uFillTx/>
                <a:latin typeface="+mn-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400"/>
            </a:lvl1pPr>
          </a:lstStyle>
          <a:p>
            <a:r>
              <a:rPr lang="en-US"/>
              <a:t>Overview  |  India &amp; Sri Lanka  |  Philippines  |  United States  |  Future Work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28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Overview  |  India &amp; Sri Lanka  |  Philippines  |  United States  |  Future Work</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15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Overview  |  India &amp; Sri Lanka  |  Philippines  |  United States  |  Future Work</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604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Overview  |  India &amp; Sri Lanka  |  Philippines  |  United States  |  Future Work</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96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Overview  |  India &amp; Sri Lanka  |  Philippines  |  United States  |  Future Work</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03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Overview  |  India &amp; Sri Lanka  |  Philippines  |  United States  |  Future Work</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77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Overview  |  India &amp; Sri Lanka  |  Philippines  |  United States  |  Future Work</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95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167270" y="6223828"/>
            <a:ext cx="5857460" cy="365125"/>
          </a:xfrm>
          <a:prstGeom prst="rect">
            <a:avLst/>
          </a:prstGeom>
        </p:spPr>
        <p:txBody>
          <a:bodyPr vert="horz" lIns="91440" tIns="45720" rIns="91440" bIns="45720" rtlCol="0" anchor="ctr"/>
          <a:lstStyle>
            <a:lvl1pPr algn="ctr">
              <a:defRPr sz="1400">
                <a:solidFill>
                  <a:schemeClr val="accent1"/>
                </a:solidFill>
              </a:defRPr>
            </a:lvl1pPr>
          </a:lstStyle>
          <a:p>
            <a:r>
              <a:rPr lang="en-US"/>
              <a:t>Overview  |  India &amp; Sri Lanka  |  Philippines  |  United States  |  Future Work</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185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2.png">
            <a:extLst>
              <a:ext uri="{FF2B5EF4-FFF2-40B4-BE49-F238E27FC236}">
                <a16:creationId xmlns:a16="http://schemas.microsoft.com/office/drawing/2014/main" id="{5A4993E9-993A-4EA1-ADE2-4C6554328EF8}"/>
              </a:ext>
            </a:extLst>
          </p:cNvPr>
          <p:cNvPicPr/>
          <p:nvPr/>
        </p:nvPicPr>
        <p:blipFill>
          <a:blip r:embed="rId2">
            <a:extLst>
              <a:ext uri="{28A0092B-C50C-407E-A947-70E740481C1C}">
                <a14:useLocalDpi xmlns:a14="http://schemas.microsoft.com/office/drawing/2010/main" val="0"/>
              </a:ext>
            </a:extLst>
          </a:blip>
          <a:stretch>
            <a:fillRect/>
          </a:stretch>
        </p:blipFill>
        <p:spPr>
          <a:xfrm>
            <a:off x="1792355" y="1419180"/>
            <a:ext cx="5718810" cy="3438525"/>
          </a:xfrm>
          <a:prstGeom prst="rect">
            <a:avLst/>
          </a:prstGeom>
          <a:ln/>
        </p:spPr>
      </p:pic>
      <p:sp>
        <p:nvSpPr>
          <p:cNvPr id="6" name="TextBox 5">
            <a:extLst>
              <a:ext uri="{FF2B5EF4-FFF2-40B4-BE49-F238E27FC236}">
                <a16:creationId xmlns:a16="http://schemas.microsoft.com/office/drawing/2014/main" id="{C6D7984A-A39F-4665-B41D-88CDBA79A07C}"/>
              </a:ext>
            </a:extLst>
          </p:cNvPr>
          <p:cNvSpPr txBox="1"/>
          <p:nvPr/>
        </p:nvSpPr>
        <p:spPr>
          <a:xfrm>
            <a:off x="7511165" y="1203736"/>
            <a:ext cx="1181734" cy="430887"/>
          </a:xfrm>
          <a:prstGeom prst="rect">
            <a:avLst/>
          </a:prstGeom>
          <a:noFill/>
        </p:spPr>
        <p:txBody>
          <a:bodyPr wrap="none" rtlCol="0">
            <a:spAutoFit/>
          </a:bodyPr>
          <a:lstStyle/>
          <a:p>
            <a:pPr algn="ctr"/>
            <a:r>
              <a:rPr lang="en-US" sz="1100" dirty="0">
                <a:latin typeface="Times New Roman" panose="02020603050405020304" pitchFamily="18" charset="0"/>
                <a:cs typeface="Times New Roman" panose="02020603050405020304" pitchFamily="18" charset="0"/>
              </a:rPr>
              <a:t>Multidimensional</a:t>
            </a:r>
          </a:p>
          <a:p>
            <a:pPr algn="ctr"/>
            <a:r>
              <a:rPr lang="en-US" sz="1100" dirty="0">
                <a:latin typeface="Times New Roman" panose="02020603050405020304" pitchFamily="18" charset="0"/>
                <a:cs typeface="Times New Roman" panose="02020603050405020304" pitchFamily="18" charset="0"/>
              </a:rPr>
              <a:t>Poverty Index</a:t>
            </a:r>
          </a:p>
        </p:txBody>
      </p:sp>
      <p:sp>
        <p:nvSpPr>
          <p:cNvPr id="7" name="Rectangle 6">
            <a:extLst>
              <a:ext uri="{FF2B5EF4-FFF2-40B4-BE49-F238E27FC236}">
                <a16:creationId xmlns:a16="http://schemas.microsoft.com/office/drawing/2014/main" id="{18B56F4A-0111-4E46-A364-5375B9155B7B}"/>
              </a:ext>
            </a:extLst>
          </p:cNvPr>
          <p:cNvSpPr/>
          <p:nvPr/>
        </p:nvSpPr>
        <p:spPr>
          <a:xfrm>
            <a:off x="7631393" y="1790700"/>
            <a:ext cx="658027" cy="10477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73C44E2-1DAE-4919-849B-A018E8D17CF6}"/>
              </a:ext>
            </a:extLst>
          </p:cNvPr>
          <p:cNvSpPr txBox="1"/>
          <p:nvPr/>
        </p:nvSpPr>
        <p:spPr>
          <a:xfrm>
            <a:off x="8289420" y="1771651"/>
            <a:ext cx="321180" cy="138499"/>
          </a:xfrm>
          <a:prstGeom prst="rect">
            <a:avLst/>
          </a:prstGeom>
          <a:noFill/>
        </p:spPr>
        <p:txBody>
          <a:bodyPr wrap="square" lIns="0" tIns="0" rIns="0" bIns="0" rtlCol="0">
            <a:spAutoFit/>
          </a:bodyPr>
          <a:lstStyle/>
          <a:p>
            <a:r>
              <a:rPr lang="en-US" sz="900" dirty="0">
                <a:latin typeface="Times New Roman" panose="02020603050405020304" pitchFamily="18" charset="0"/>
                <a:cs typeface="Times New Roman" panose="02020603050405020304" pitchFamily="18" charset="0"/>
              </a:rPr>
              <a:t>  0.233</a:t>
            </a:r>
          </a:p>
        </p:txBody>
      </p:sp>
      <p:sp>
        <p:nvSpPr>
          <p:cNvPr id="9" name="Rectangle 8">
            <a:extLst>
              <a:ext uri="{FF2B5EF4-FFF2-40B4-BE49-F238E27FC236}">
                <a16:creationId xmlns:a16="http://schemas.microsoft.com/office/drawing/2014/main" id="{FA73BA71-3C65-4ADE-8C70-2BAC02001FAE}"/>
              </a:ext>
            </a:extLst>
          </p:cNvPr>
          <p:cNvSpPr/>
          <p:nvPr/>
        </p:nvSpPr>
        <p:spPr>
          <a:xfrm>
            <a:off x="7631393" y="2119312"/>
            <a:ext cx="483907" cy="10477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6C09E0B-2F43-446C-A244-A61D69E51616}"/>
              </a:ext>
            </a:extLst>
          </p:cNvPr>
          <p:cNvSpPr txBox="1"/>
          <p:nvPr/>
        </p:nvSpPr>
        <p:spPr>
          <a:xfrm>
            <a:off x="8115300" y="2098075"/>
            <a:ext cx="321180" cy="138499"/>
          </a:xfrm>
          <a:prstGeom prst="rect">
            <a:avLst/>
          </a:prstGeom>
          <a:noFill/>
        </p:spPr>
        <p:txBody>
          <a:bodyPr wrap="square" lIns="0" tIns="0" rIns="0" bIns="0" rtlCol="0">
            <a:spAutoFit/>
          </a:bodyPr>
          <a:lstStyle/>
          <a:p>
            <a:r>
              <a:rPr lang="en-US" sz="900" dirty="0">
                <a:latin typeface="Times New Roman" panose="02020603050405020304" pitchFamily="18" charset="0"/>
                <a:cs typeface="Times New Roman" panose="02020603050405020304" pitchFamily="18" charset="0"/>
              </a:rPr>
              <a:t>  0.189</a:t>
            </a:r>
          </a:p>
        </p:txBody>
      </p:sp>
      <p:sp>
        <p:nvSpPr>
          <p:cNvPr id="11" name="Rectangle 10">
            <a:extLst>
              <a:ext uri="{FF2B5EF4-FFF2-40B4-BE49-F238E27FC236}">
                <a16:creationId xmlns:a16="http://schemas.microsoft.com/office/drawing/2014/main" id="{EEDCBC06-8BA9-4CCB-958E-287E949F6FC8}"/>
              </a:ext>
            </a:extLst>
          </p:cNvPr>
          <p:cNvSpPr/>
          <p:nvPr/>
        </p:nvSpPr>
        <p:spPr>
          <a:xfrm>
            <a:off x="7631393" y="2428875"/>
            <a:ext cx="696632" cy="10477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63C98C0B-6D7C-434E-93EF-625463B21AED}"/>
              </a:ext>
            </a:extLst>
          </p:cNvPr>
          <p:cNvSpPr txBox="1"/>
          <p:nvPr/>
        </p:nvSpPr>
        <p:spPr>
          <a:xfrm>
            <a:off x="8328025" y="2408466"/>
            <a:ext cx="321180" cy="138499"/>
          </a:xfrm>
          <a:prstGeom prst="rect">
            <a:avLst/>
          </a:prstGeom>
          <a:noFill/>
        </p:spPr>
        <p:txBody>
          <a:bodyPr wrap="square" lIns="0" tIns="0" rIns="0" bIns="0" rtlCol="0">
            <a:spAutoFit/>
          </a:bodyPr>
          <a:lstStyle/>
          <a:p>
            <a:r>
              <a:rPr lang="en-US" sz="900" dirty="0">
                <a:latin typeface="Times New Roman" panose="02020603050405020304" pitchFamily="18" charset="0"/>
                <a:cs typeface="Times New Roman" panose="02020603050405020304" pitchFamily="18" charset="0"/>
              </a:rPr>
              <a:t>  0.240</a:t>
            </a:r>
          </a:p>
        </p:txBody>
      </p:sp>
      <p:sp>
        <p:nvSpPr>
          <p:cNvPr id="13" name="Rectangle 12">
            <a:extLst>
              <a:ext uri="{FF2B5EF4-FFF2-40B4-BE49-F238E27FC236}">
                <a16:creationId xmlns:a16="http://schemas.microsoft.com/office/drawing/2014/main" id="{764F6B57-EDC8-4C1E-8E56-30F20341A540}"/>
              </a:ext>
            </a:extLst>
          </p:cNvPr>
          <p:cNvSpPr/>
          <p:nvPr/>
        </p:nvSpPr>
        <p:spPr>
          <a:xfrm>
            <a:off x="7631393" y="2753112"/>
            <a:ext cx="782357" cy="10477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75D2714D-C9C5-4660-9357-5DA5F67FF9A4}"/>
              </a:ext>
            </a:extLst>
          </p:cNvPr>
          <p:cNvSpPr txBox="1"/>
          <p:nvPr/>
        </p:nvSpPr>
        <p:spPr>
          <a:xfrm>
            <a:off x="8413750" y="2734063"/>
            <a:ext cx="321180" cy="138499"/>
          </a:xfrm>
          <a:prstGeom prst="rect">
            <a:avLst/>
          </a:prstGeom>
          <a:noFill/>
        </p:spPr>
        <p:txBody>
          <a:bodyPr wrap="square" lIns="0" tIns="0" rIns="0" bIns="0" rtlCol="0">
            <a:spAutoFit/>
          </a:bodyPr>
          <a:lstStyle/>
          <a:p>
            <a:r>
              <a:rPr lang="en-US" sz="900" dirty="0">
                <a:latin typeface="Times New Roman" panose="02020603050405020304" pitchFamily="18" charset="0"/>
                <a:cs typeface="Times New Roman" panose="02020603050405020304" pitchFamily="18" charset="0"/>
              </a:rPr>
              <a:t>  0.271</a:t>
            </a:r>
          </a:p>
        </p:txBody>
      </p:sp>
      <p:sp>
        <p:nvSpPr>
          <p:cNvPr id="15" name="Rectangle 14">
            <a:extLst>
              <a:ext uri="{FF2B5EF4-FFF2-40B4-BE49-F238E27FC236}">
                <a16:creationId xmlns:a16="http://schemas.microsoft.com/office/drawing/2014/main" id="{6E6A2A50-6318-4C87-B804-4D7E3C37BE10}"/>
              </a:ext>
            </a:extLst>
          </p:cNvPr>
          <p:cNvSpPr/>
          <p:nvPr/>
        </p:nvSpPr>
        <p:spPr>
          <a:xfrm>
            <a:off x="7631393" y="3072138"/>
            <a:ext cx="420407" cy="10477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BC5791D-343C-456B-B4C1-7BAA06200D06}"/>
              </a:ext>
            </a:extLst>
          </p:cNvPr>
          <p:cNvSpPr txBox="1"/>
          <p:nvPr/>
        </p:nvSpPr>
        <p:spPr>
          <a:xfrm>
            <a:off x="8051800" y="3053089"/>
            <a:ext cx="321180" cy="138499"/>
          </a:xfrm>
          <a:prstGeom prst="rect">
            <a:avLst/>
          </a:prstGeom>
          <a:noFill/>
        </p:spPr>
        <p:txBody>
          <a:bodyPr wrap="square" lIns="0" tIns="0" rIns="0" bIns="0" rtlCol="0">
            <a:spAutoFit/>
          </a:bodyPr>
          <a:lstStyle/>
          <a:p>
            <a:r>
              <a:rPr lang="en-US" sz="900" dirty="0">
                <a:latin typeface="Times New Roman" panose="02020603050405020304" pitchFamily="18" charset="0"/>
                <a:cs typeface="Times New Roman" panose="02020603050405020304" pitchFamily="18" charset="0"/>
              </a:rPr>
              <a:t>  0.170</a:t>
            </a:r>
          </a:p>
        </p:txBody>
      </p:sp>
      <p:sp>
        <p:nvSpPr>
          <p:cNvPr id="17" name="Rectangle 16">
            <a:extLst>
              <a:ext uri="{FF2B5EF4-FFF2-40B4-BE49-F238E27FC236}">
                <a16:creationId xmlns:a16="http://schemas.microsoft.com/office/drawing/2014/main" id="{49A25C26-50FF-4AE4-95EA-AC580DEE776D}"/>
              </a:ext>
            </a:extLst>
          </p:cNvPr>
          <p:cNvSpPr/>
          <p:nvPr/>
        </p:nvSpPr>
        <p:spPr>
          <a:xfrm>
            <a:off x="7631393" y="3391164"/>
            <a:ext cx="629957" cy="10477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225CC46D-9E36-4C14-AE45-B0DDC3075B86}"/>
              </a:ext>
            </a:extLst>
          </p:cNvPr>
          <p:cNvSpPr txBox="1"/>
          <p:nvPr/>
        </p:nvSpPr>
        <p:spPr>
          <a:xfrm>
            <a:off x="8261350" y="3374302"/>
            <a:ext cx="321180" cy="138499"/>
          </a:xfrm>
          <a:prstGeom prst="rect">
            <a:avLst/>
          </a:prstGeom>
          <a:noFill/>
        </p:spPr>
        <p:txBody>
          <a:bodyPr wrap="square" lIns="0" tIns="0" rIns="0" bIns="0" rtlCol="0">
            <a:spAutoFit/>
          </a:bodyPr>
          <a:lstStyle/>
          <a:p>
            <a:r>
              <a:rPr lang="en-US" sz="900" dirty="0">
                <a:latin typeface="Times New Roman" panose="02020603050405020304" pitchFamily="18" charset="0"/>
                <a:cs typeface="Times New Roman" panose="02020603050405020304" pitchFamily="18" charset="0"/>
              </a:rPr>
              <a:t>  0.223</a:t>
            </a:r>
          </a:p>
        </p:txBody>
      </p:sp>
      <p:sp>
        <p:nvSpPr>
          <p:cNvPr id="19" name="Rectangle 18">
            <a:extLst>
              <a:ext uri="{FF2B5EF4-FFF2-40B4-BE49-F238E27FC236}">
                <a16:creationId xmlns:a16="http://schemas.microsoft.com/office/drawing/2014/main" id="{282F5244-8533-427F-A384-ADC2D1AC5593}"/>
              </a:ext>
            </a:extLst>
          </p:cNvPr>
          <p:cNvSpPr/>
          <p:nvPr/>
        </p:nvSpPr>
        <p:spPr>
          <a:xfrm>
            <a:off x="7631393" y="3724864"/>
            <a:ext cx="658027" cy="10477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2969761-6B88-4161-850E-199A8FF7AB7A}"/>
              </a:ext>
            </a:extLst>
          </p:cNvPr>
          <p:cNvSpPr txBox="1"/>
          <p:nvPr/>
        </p:nvSpPr>
        <p:spPr>
          <a:xfrm>
            <a:off x="8289420" y="3705815"/>
            <a:ext cx="321180" cy="138499"/>
          </a:xfrm>
          <a:prstGeom prst="rect">
            <a:avLst/>
          </a:prstGeom>
          <a:noFill/>
        </p:spPr>
        <p:txBody>
          <a:bodyPr wrap="square" lIns="0" tIns="0" rIns="0" bIns="0" rtlCol="0">
            <a:spAutoFit/>
          </a:bodyPr>
          <a:lstStyle/>
          <a:p>
            <a:r>
              <a:rPr lang="en-US" sz="900" dirty="0">
                <a:latin typeface="Times New Roman" panose="02020603050405020304" pitchFamily="18" charset="0"/>
                <a:cs typeface="Times New Roman" panose="02020603050405020304" pitchFamily="18" charset="0"/>
              </a:rPr>
              <a:t>  0.229</a:t>
            </a:r>
          </a:p>
        </p:txBody>
      </p:sp>
    </p:spTree>
    <p:extLst>
      <p:ext uri="{BB962C8B-B14F-4D97-AF65-F5344CB8AC3E}">
        <p14:creationId xmlns:p14="http://schemas.microsoft.com/office/powerpoint/2010/main" val="318490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8.png">
            <a:extLst>
              <a:ext uri="{FF2B5EF4-FFF2-40B4-BE49-F238E27FC236}">
                <a16:creationId xmlns:a16="http://schemas.microsoft.com/office/drawing/2014/main" id="{40F8BFC2-6CB2-4DF8-B3BA-E7228075B63F}"/>
              </a:ext>
            </a:extLst>
          </p:cNvPr>
          <p:cNvPicPr/>
          <p:nvPr/>
        </p:nvPicPr>
        <p:blipFill>
          <a:blip r:embed="rId3">
            <a:extLst>
              <a:ext uri="{28A0092B-C50C-407E-A947-70E740481C1C}">
                <a14:useLocalDpi xmlns:a14="http://schemas.microsoft.com/office/drawing/2010/main" val="0"/>
              </a:ext>
            </a:extLst>
          </a:blip>
          <a:stretch>
            <a:fillRect/>
          </a:stretch>
        </p:blipFill>
        <p:spPr>
          <a:xfrm>
            <a:off x="2962270" y="1939099"/>
            <a:ext cx="5289548" cy="3187183"/>
          </a:xfrm>
          <a:prstGeom prst="rect">
            <a:avLst/>
          </a:prstGeom>
          <a:ln/>
        </p:spPr>
      </p:pic>
      <p:grpSp>
        <p:nvGrpSpPr>
          <p:cNvPr id="51" name="Group 50">
            <a:extLst>
              <a:ext uri="{FF2B5EF4-FFF2-40B4-BE49-F238E27FC236}">
                <a16:creationId xmlns:a16="http://schemas.microsoft.com/office/drawing/2014/main" id="{8748D1CF-8FE0-4D7F-9FCE-F42C58D54947}"/>
              </a:ext>
            </a:extLst>
          </p:cNvPr>
          <p:cNvGrpSpPr/>
          <p:nvPr/>
        </p:nvGrpSpPr>
        <p:grpSpPr>
          <a:xfrm>
            <a:off x="7766079" y="1704275"/>
            <a:ext cx="1204338" cy="3410611"/>
            <a:chOff x="10572779" y="2821863"/>
            <a:chExt cx="1204338" cy="3410611"/>
          </a:xfrm>
        </p:grpSpPr>
        <p:grpSp>
          <p:nvGrpSpPr>
            <p:cNvPr id="40" name="Group 39">
              <a:extLst>
                <a:ext uri="{FF2B5EF4-FFF2-40B4-BE49-F238E27FC236}">
                  <a16:creationId xmlns:a16="http://schemas.microsoft.com/office/drawing/2014/main" id="{C745B6E8-FA1D-496D-85E1-4AA40814C88B}"/>
                </a:ext>
              </a:extLst>
            </p:cNvPr>
            <p:cNvGrpSpPr/>
            <p:nvPr/>
          </p:nvGrpSpPr>
          <p:grpSpPr>
            <a:xfrm>
              <a:off x="11229975" y="3327400"/>
              <a:ext cx="1588" cy="2033576"/>
              <a:chOff x="11018520" y="3327400"/>
              <a:chExt cx="1588" cy="2033576"/>
            </a:xfrm>
          </p:grpSpPr>
          <p:cxnSp>
            <p:nvCxnSpPr>
              <p:cNvPr id="5" name="Straight Connector 4">
                <a:extLst>
                  <a:ext uri="{FF2B5EF4-FFF2-40B4-BE49-F238E27FC236}">
                    <a16:creationId xmlns:a16="http://schemas.microsoft.com/office/drawing/2014/main" id="{34BE761A-EAC2-4341-83E3-C4E1139D8D0B}"/>
                  </a:ext>
                </a:extLst>
              </p:cNvPr>
              <p:cNvCxnSpPr>
                <a:cxnSpLocks/>
              </p:cNvCxnSpPr>
              <p:nvPr/>
            </p:nvCxnSpPr>
            <p:spPr>
              <a:xfrm>
                <a:off x="11018520" y="4258072"/>
                <a:ext cx="1588" cy="400435"/>
              </a:xfrm>
              <a:prstGeom prst="line">
                <a:avLst/>
              </a:prstGeom>
              <a:ln w="1270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CBB0A18-2E1E-4BA9-894F-DB6D4A095167}"/>
                  </a:ext>
                </a:extLst>
              </p:cNvPr>
              <p:cNvCxnSpPr>
                <a:cxnSpLocks/>
              </p:cNvCxnSpPr>
              <p:nvPr/>
            </p:nvCxnSpPr>
            <p:spPr>
              <a:xfrm>
                <a:off x="11018520" y="4785503"/>
                <a:ext cx="0" cy="399260"/>
              </a:xfrm>
              <a:prstGeom prst="line">
                <a:avLst/>
              </a:prstGeom>
              <a:ln w="1270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B62948-4DE6-4687-89FB-2B91D4FDF475}"/>
                  </a:ext>
                </a:extLst>
              </p:cNvPr>
              <p:cNvCxnSpPr>
                <a:cxnSpLocks/>
              </p:cNvCxnSpPr>
              <p:nvPr/>
            </p:nvCxnSpPr>
            <p:spPr>
              <a:xfrm>
                <a:off x="11018520" y="3327400"/>
                <a:ext cx="0" cy="276213"/>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6357594-1E15-4F55-AE75-4F31C081F0D1}"/>
                  </a:ext>
                </a:extLst>
              </p:cNvPr>
              <p:cNvCxnSpPr>
                <a:cxnSpLocks/>
              </p:cNvCxnSpPr>
              <p:nvPr/>
            </p:nvCxnSpPr>
            <p:spPr>
              <a:xfrm>
                <a:off x="11018520" y="5311156"/>
                <a:ext cx="0" cy="49820"/>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F11675D-081E-4C6B-A054-3043FE5BE851}"/>
                </a:ext>
              </a:extLst>
            </p:cNvPr>
            <p:cNvGrpSpPr/>
            <p:nvPr/>
          </p:nvGrpSpPr>
          <p:grpSpPr>
            <a:xfrm>
              <a:off x="11563350" y="3327400"/>
              <a:ext cx="7620" cy="2025650"/>
              <a:chOff x="11304270" y="3327400"/>
              <a:chExt cx="7620" cy="2025650"/>
            </a:xfrm>
          </p:grpSpPr>
          <p:cxnSp>
            <p:nvCxnSpPr>
              <p:cNvPr id="29" name="Straight Connector 28">
                <a:extLst>
                  <a:ext uri="{FF2B5EF4-FFF2-40B4-BE49-F238E27FC236}">
                    <a16:creationId xmlns:a16="http://schemas.microsoft.com/office/drawing/2014/main" id="{C85F55C3-64A8-4FA4-A4D6-70EFC9194BBD}"/>
                  </a:ext>
                </a:extLst>
              </p:cNvPr>
              <p:cNvCxnSpPr>
                <a:cxnSpLocks/>
              </p:cNvCxnSpPr>
              <p:nvPr/>
            </p:nvCxnSpPr>
            <p:spPr>
              <a:xfrm>
                <a:off x="11304270" y="5134497"/>
                <a:ext cx="0" cy="218553"/>
              </a:xfrm>
              <a:prstGeom prst="line">
                <a:avLst/>
              </a:prstGeom>
              <a:ln w="1270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29C4E6C-499B-4CA2-A1F7-0850CD5222B4}"/>
                  </a:ext>
                </a:extLst>
              </p:cNvPr>
              <p:cNvCxnSpPr>
                <a:cxnSpLocks/>
              </p:cNvCxnSpPr>
              <p:nvPr/>
            </p:nvCxnSpPr>
            <p:spPr>
              <a:xfrm>
                <a:off x="11311890" y="3327400"/>
                <a:ext cx="0" cy="276213"/>
              </a:xfrm>
              <a:prstGeom prst="line">
                <a:avLst/>
              </a:prstGeom>
              <a:ln w="1270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A45D27-EC54-401A-AD18-839F5E91DDB1}"/>
                  </a:ext>
                </a:extLst>
              </p:cNvPr>
              <p:cNvCxnSpPr>
                <a:cxnSpLocks/>
              </p:cNvCxnSpPr>
              <p:nvPr/>
            </p:nvCxnSpPr>
            <p:spPr>
              <a:xfrm>
                <a:off x="11311890" y="3728643"/>
                <a:ext cx="0" cy="281382"/>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F480EFE9-98D8-40F4-9DA5-0562EA148590}"/>
                </a:ext>
              </a:extLst>
            </p:cNvPr>
            <p:cNvSpPr txBox="1"/>
            <p:nvPr/>
          </p:nvSpPr>
          <p:spPr>
            <a:xfrm>
              <a:off x="10962471" y="2821863"/>
              <a:ext cx="814646" cy="415498"/>
            </a:xfrm>
            <a:prstGeom prst="rect">
              <a:avLst/>
            </a:prstGeom>
            <a:noFill/>
          </p:spPr>
          <p:txBody>
            <a:bodyPr wrap="none" rtlCol="0">
              <a:spAutoFit/>
            </a:bodyPr>
            <a:lstStyle/>
            <a:p>
              <a:pPr algn="ctr"/>
              <a:r>
                <a:rPr lang="en-US" sz="1100" dirty="0">
                  <a:latin typeface="Times New Roman" panose="02020603050405020304" pitchFamily="18" charset="0"/>
                  <a:cs typeface="Times New Roman" panose="02020603050405020304" pitchFamily="18" charset="0"/>
                </a:rPr>
                <a:t>Rice Crops</a:t>
              </a:r>
            </a:p>
            <a:p>
              <a:pPr algn="ctr"/>
              <a:r>
                <a:rPr lang="en-US" sz="1000" dirty="0">
                  <a:latin typeface="Times New Roman" panose="02020603050405020304" pitchFamily="18" charset="0"/>
                  <a:cs typeface="Times New Roman" panose="02020603050405020304" pitchFamily="18" charset="0"/>
                </a:rPr>
                <a:t>Main    2</a:t>
              </a:r>
              <a:r>
                <a:rPr lang="en-US" sz="1000" baseline="30000" dirty="0">
                  <a:latin typeface="Times New Roman" panose="02020603050405020304" pitchFamily="18" charset="0"/>
                  <a:cs typeface="Times New Roman" panose="02020603050405020304" pitchFamily="18" charset="0"/>
                </a:rPr>
                <a:t>nd</a:t>
              </a:r>
              <a:endParaRPr lang="en-US" sz="1000" dirty="0">
                <a:latin typeface="Times New Roman" panose="02020603050405020304" pitchFamily="18" charset="0"/>
                <a:cs typeface="Times New Roman" panose="02020603050405020304" pitchFamily="18" charset="0"/>
              </a:endParaRPr>
            </a:p>
          </p:txBody>
        </p:sp>
        <p:grpSp>
          <p:nvGrpSpPr>
            <p:cNvPr id="49" name="Group 48">
              <a:extLst>
                <a:ext uri="{FF2B5EF4-FFF2-40B4-BE49-F238E27FC236}">
                  <a16:creationId xmlns:a16="http://schemas.microsoft.com/office/drawing/2014/main" id="{0EE43457-AC9B-435C-95CE-C158E6C18108}"/>
                </a:ext>
              </a:extLst>
            </p:cNvPr>
            <p:cNvGrpSpPr/>
            <p:nvPr/>
          </p:nvGrpSpPr>
          <p:grpSpPr>
            <a:xfrm>
              <a:off x="10572779" y="5608264"/>
              <a:ext cx="956078" cy="624210"/>
              <a:chOff x="10563254" y="5741614"/>
              <a:chExt cx="956078" cy="624210"/>
            </a:xfrm>
          </p:grpSpPr>
          <p:cxnSp>
            <p:nvCxnSpPr>
              <p:cNvPr id="42" name="Straight Connector 41">
                <a:extLst>
                  <a:ext uri="{FF2B5EF4-FFF2-40B4-BE49-F238E27FC236}">
                    <a16:creationId xmlns:a16="http://schemas.microsoft.com/office/drawing/2014/main" id="{4E08D881-FD4E-4E99-968C-2415947E4E60}"/>
                  </a:ext>
                </a:extLst>
              </p:cNvPr>
              <p:cNvCxnSpPr>
                <a:cxnSpLocks/>
              </p:cNvCxnSpPr>
              <p:nvPr/>
            </p:nvCxnSpPr>
            <p:spPr>
              <a:xfrm>
                <a:off x="11228852" y="5872480"/>
                <a:ext cx="290480" cy="0"/>
              </a:xfrm>
              <a:prstGeom prst="line">
                <a:avLst/>
              </a:prstGeom>
              <a:ln w="1270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5113529-9A1C-418E-B089-1CC648C72BC3}"/>
                  </a:ext>
                </a:extLst>
              </p:cNvPr>
              <p:cNvSpPr txBox="1"/>
              <p:nvPr/>
            </p:nvSpPr>
            <p:spPr>
              <a:xfrm>
                <a:off x="10563254" y="5741614"/>
                <a:ext cx="633507" cy="624210"/>
              </a:xfrm>
              <a:prstGeom prst="rect">
                <a:avLst/>
              </a:prstGeom>
              <a:noFill/>
            </p:spPr>
            <p:txBody>
              <a:bodyPr wrap="none" rtlCol="0">
                <a:spAutoFit/>
              </a:bodyPr>
              <a:lstStyle/>
              <a:p>
                <a:pPr>
                  <a:lnSpc>
                    <a:spcPct val="150000"/>
                  </a:lnSpc>
                </a:pPr>
                <a:r>
                  <a:rPr lang="en-US" sz="800" dirty="0">
                    <a:latin typeface="Times New Roman" panose="02020603050405020304" pitchFamily="18" charset="0"/>
                    <a:cs typeface="Times New Roman" panose="02020603050405020304" pitchFamily="18" charset="0"/>
                  </a:rPr>
                  <a:t>Sowing</a:t>
                </a:r>
              </a:p>
              <a:p>
                <a:pPr>
                  <a:lnSpc>
                    <a:spcPct val="150000"/>
                  </a:lnSpc>
                </a:pPr>
                <a:r>
                  <a:rPr lang="en-US" sz="800" dirty="0">
                    <a:latin typeface="Times New Roman" panose="02020603050405020304" pitchFamily="18" charset="0"/>
                    <a:cs typeface="Times New Roman" panose="02020603050405020304" pitchFamily="18" charset="0"/>
                  </a:rPr>
                  <a:t>Growing</a:t>
                </a:r>
              </a:p>
              <a:p>
                <a:pPr>
                  <a:lnSpc>
                    <a:spcPct val="150000"/>
                  </a:lnSpc>
                </a:pPr>
                <a:r>
                  <a:rPr lang="en-US" sz="800" dirty="0">
                    <a:latin typeface="Times New Roman" panose="02020603050405020304" pitchFamily="18" charset="0"/>
                    <a:cs typeface="Times New Roman" panose="02020603050405020304" pitchFamily="18" charset="0"/>
                  </a:rPr>
                  <a:t>Harvesting</a:t>
                </a:r>
              </a:p>
            </p:txBody>
          </p:sp>
          <p:cxnSp>
            <p:nvCxnSpPr>
              <p:cNvPr id="47" name="Straight Connector 46">
                <a:extLst>
                  <a:ext uri="{FF2B5EF4-FFF2-40B4-BE49-F238E27FC236}">
                    <a16:creationId xmlns:a16="http://schemas.microsoft.com/office/drawing/2014/main" id="{4E456BAA-64B3-4B3D-9441-5B31B59C5937}"/>
                  </a:ext>
                </a:extLst>
              </p:cNvPr>
              <p:cNvCxnSpPr>
                <a:cxnSpLocks/>
              </p:cNvCxnSpPr>
              <p:nvPr/>
            </p:nvCxnSpPr>
            <p:spPr>
              <a:xfrm>
                <a:off x="11228852" y="6072947"/>
                <a:ext cx="290480" cy="0"/>
              </a:xfrm>
              <a:prstGeom prst="line">
                <a:avLst/>
              </a:prstGeom>
              <a:ln w="1270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6E8E85-BCC8-4D7E-A973-5DDF62794037}"/>
                  </a:ext>
                </a:extLst>
              </p:cNvPr>
              <p:cNvCxnSpPr>
                <a:cxnSpLocks/>
              </p:cNvCxnSpPr>
              <p:nvPr/>
            </p:nvCxnSpPr>
            <p:spPr>
              <a:xfrm>
                <a:off x="11228852" y="6265295"/>
                <a:ext cx="290480" cy="0"/>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grpSp>
      </p:grpSp>
      <p:grpSp>
        <p:nvGrpSpPr>
          <p:cNvPr id="20" name="Group 19">
            <a:extLst>
              <a:ext uri="{FF2B5EF4-FFF2-40B4-BE49-F238E27FC236}">
                <a16:creationId xmlns:a16="http://schemas.microsoft.com/office/drawing/2014/main" id="{996CDDFD-1295-4D5F-BB5B-3174B4FA1A7B}"/>
              </a:ext>
            </a:extLst>
          </p:cNvPr>
          <p:cNvGrpSpPr/>
          <p:nvPr/>
        </p:nvGrpSpPr>
        <p:grpSpPr>
          <a:xfrm>
            <a:off x="9038517" y="1509008"/>
            <a:ext cx="881987" cy="3213906"/>
            <a:chOff x="9038517" y="1509008"/>
            <a:chExt cx="881987" cy="3213906"/>
          </a:xfrm>
        </p:grpSpPr>
        <p:pic>
          <p:nvPicPr>
            <p:cNvPr id="99" name="Picture 98">
              <a:extLst>
                <a:ext uri="{FF2B5EF4-FFF2-40B4-BE49-F238E27FC236}">
                  <a16:creationId xmlns:a16="http://schemas.microsoft.com/office/drawing/2014/main" id="{42B6E0C5-B90E-4AF7-9DEF-EA36A1021349}"/>
                </a:ext>
              </a:extLst>
            </p:cNvPr>
            <p:cNvPicPr>
              <a:picLocks noChangeAspect="1"/>
            </p:cNvPicPr>
            <p:nvPr/>
          </p:nvPicPr>
          <p:blipFill rotWithShape="1">
            <a:blip r:embed="rId4"/>
            <a:srcRect l="249" t="2" r="66418" b="-2"/>
            <a:stretch/>
          </p:blipFill>
          <p:spPr>
            <a:xfrm>
              <a:off x="9039450" y="2177800"/>
              <a:ext cx="27432" cy="163773"/>
            </a:xfrm>
            <a:prstGeom prst="rect">
              <a:avLst/>
            </a:prstGeom>
          </p:spPr>
        </p:pic>
        <p:pic>
          <p:nvPicPr>
            <p:cNvPr id="112" name="Picture 111">
              <a:extLst>
                <a:ext uri="{FF2B5EF4-FFF2-40B4-BE49-F238E27FC236}">
                  <a16:creationId xmlns:a16="http://schemas.microsoft.com/office/drawing/2014/main" id="{BD91CA0B-C215-4B74-A357-1A6824EA14DD}"/>
                </a:ext>
              </a:extLst>
            </p:cNvPr>
            <p:cNvPicPr>
              <a:picLocks noChangeAspect="1"/>
            </p:cNvPicPr>
            <p:nvPr/>
          </p:nvPicPr>
          <p:blipFill rotWithShape="1">
            <a:blip r:embed="rId4"/>
            <a:srcRect l="1" t="1" r="21833" b="-1"/>
            <a:stretch/>
          </p:blipFill>
          <p:spPr>
            <a:xfrm>
              <a:off x="9039450" y="2529169"/>
              <a:ext cx="64008" cy="163773"/>
            </a:xfrm>
            <a:prstGeom prst="rect">
              <a:avLst/>
            </a:prstGeom>
          </p:spPr>
        </p:pic>
        <p:pic>
          <p:nvPicPr>
            <p:cNvPr id="113" name="Picture 112">
              <a:extLst>
                <a:ext uri="{FF2B5EF4-FFF2-40B4-BE49-F238E27FC236}">
                  <a16:creationId xmlns:a16="http://schemas.microsoft.com/office/drawing/2014/main" id="{BDECDEB5-8983-4844-847C-98E0C11336BD}"/>
                </a:ext>
              </a:extLst>
            </p:cNvPr>
            <p:cNvPicPr>
              <a:picLocks noChangeAspect="1"/>
            </p:cNvPicPr>
            <p:nvPr/>
          </p:nvPicPr>
          <p:blipFill>
            <a:blip r:embed="rId4"/>
            <a:stretch>
              <a:fillRect/>
            </a:stretch>
          </p:blipFill>
          <p:spPr>
            <a:xfrm>
              <a:off x="9039450" y="2707236"/>
              <a:ext cx="81887" cy="163773"/>
            </a:xfrm>
            <a:prstGeom prst="rect">
              <a:avLst/>
            </a:prstGeom>
          </p:spPr>
        </p:pic>
        <p:pic>
          <p:nvPicPr>
            <p:cNvPr id="114" name="Picture 113">
              <a:extLst>
                <a:ext uri="{FF2B5EF4-FFF2-40B4-BE49-F238E27FC236}">
                  <a16:creationId xmlns:a16="http://schemas.microsoft.com/office/drawing/2014/main" id="{602757D5-FEAF-47AE-8EB6-5888D6276E2A}"/>
                </a:ext>
              </a:extLst>
            </p:cNvPr>
            <p:cNvPicPr>
              <a:picLocks noChangeAspect="1"/>
            </p:cNvPicPr>
            <p:nvPr/>
          </p:nvPicPr>
          <p:blipFill>
            <a:blip r:embed="rId4"/>
            <a:stretch>
              <a:fillRect/>
            </a:stretch>
          </p:blipFill>
          <p:spPr>
            <a:xfrm>
              <a:off x="9039450" y="2878162"/>
              <a:ext cx="81887" cy="163773"/>
            </a:xfrm>
            <a:prstGeom prst="rect">
              <a:avLst/>
            </a:prstGeom>
          </p:spPr>
        </p:pic>
        <p:pic>
          <p:nvPicPr>
            <p:cNvPr id="115" name="Picture 114">
              <a:extLst>
                <a:ext uri="{FF2B5EF4-FFF2-40B4-BE49-F238E27FC236}">
                  <a16:creationId xmlns:a16="http://schemas.microsoft.com/office/drawing/2014/main" id="{D149C337-42EE-4292-8D5B-FCBFB63578DF}"/>
                </a:ext>
              </a:extLst>
            </p:cNvPr>
            <p:cNvPicPr>
              <a:picLocks noChangeAspect="1"/>
            </p:cNvPicPr>
            <p:nvPr/>
          </p:nvPicPr>
          <p:blipFill>
            <a:blip r:embed="rId4"/>
            <a:stretch>
              <a:fillRect/>
            </a:stretch>
          </p:blipFill>
          <p:spPr>
            <a:xfrm>
              <a:off x="9039450" y="3058605"/>
              <a:ext cx="81887" cy="163773"/>
            </a:xfrm>
            <a:prstGeom prst="rect">
              <a:avLst/>
            </a:prstGeom>
          </p:spPr>
        </p:pic>
        <p:pic>
          <p:nvPicPr>
            <p:cNvPr id="116" name="Picture 115">
              <a:extLst>
                <a:ext uri="{FF2B5EF4-FFF2-40B4-BE49-F238E27FC236}">
                  <a16:creationId xmlns:a16="http://schemas.microsoft.com/office/drawing/2014/main" id="{A814A79B-1CE5-4C8C-B8D6-E2966C41FD14}"/>
                </a:ext>
              </a:extLst>
            </p:cNvPr>
            <p:cNvPicPr>
              <a:picLocks noChangeAspect="1"/>
            </p:cNvPicPr>
            <p:nvPr/>
          </p:nvPicPr>
          <p:blipFill>
            <a:blip r:embed="rId4"/>
            <a:stretch>
              <a:fillRect/>
            </a:stretch>
          </p:blipFill>
          <p:spPr>
            <a:xfrm>
              <a:off x="9039450" y="3239058"/>
              <a:ext cx="81887" cy="163773"/>
            </a:xfrm>
            <a:prstGeom prst="rect">
              <a:avLst/>
            </a:prstGeom>
          </p:spPr>
        </p:pic>
        <p:pic>
          <p:nvPicPr>
            <p:cNvPr id="117" name="Picture 116">
              <a:extLst>
                <a:ext uri="{FF2B5EF4-FFF2-40B4-BE49-F238E27FC236}">
                  <a16:creationId xmlns:a16="http://schemas.microsoft.com/office/drawing/2014/main" id="{5E79D036-B10D-4352-8555-DEA339FFF8B9}"/>
                </a:ext>
              </a:extLst>
            </p:cNvPr>
            <p:cNvPicPr>
              <a:picLocks noChangeAspect="1"/>
            </p:cNvPicPr>
            <p:nvPr/>
          </p:nvPicPr>
          <p:blipFill>
            <a:blip r:embed="rId4"/>
            <a:stretch>
              <a:fillRect/>
            </a:stretch>
          </p:blipFill>
          <p:spPr>
            <a:xfrm>
              <a:off x="9039450" y="3407596"/>
              <a:ext cx="81887" cy="163773"/>
            </a:xfrm>
            <a:prstGeom prst="rect">
              <a:avLst/>
            </a:prstGeom>
          </p:spPr>
        </p:pic>
        <p:pic>
          <p:nvPicPr>
            <p:cNvPr id="118" name="Picture 117">
              <a:extLst>
                <a:ext uri="{FF2B5EF4-FFF2-40B4-BE49-F238E27FC236}">
                  <a16:creationId xmlns:a16="http://schemas.microsoft.com/office/drawing/2014/main" id="{1775D4B6-542C-4C0E-BE46-4D6AAD47B7BE}"/>
                </a:ext>
              </a:extLst>
            </p:cNvPr>
            <p:cNvPicPr>
              <a:picLocks noChangeAspect="1"/>
            </p:cNvPicPr>
            <p:nvPr/>
          </p:nvPicPr>
          <p:blipFill>
            <a:blip r:embed="rId4"/>
            <a:stretch>
              <a:fillRect/>
            </a:stretch>
          </p:blipFill>
          <p:spPr>
            <a:xfrm>
              <a:off x="9039450" y="3586039"/>
              <a:ext cx="81887" cy="163773"/>
            </a:xfrm>
            <a:prstGeom prst="rect">
              <a:avLst/>
            </a:prstGeom>
          </p:spPr>
        </p:pic>
        <p:pic>
          <p:nvPicPr>
            <p:cNvPr id="119" name="Picture 118">
              <a:extLst>
                <a:ext uri="{FF2B5EF4-FFF2-40B4-BE49-F238E27FC236}">
                  <a16:creationId xmlns:a16="http://schemas.microsoft.com/office/drawing/2014/main" id="{9938240F-6D95-4DBD-AD1F-005F75268097}"/>
                </a:ext>
              </a:extLst>
            </p:cNvPr>
            <p:cNvPicPr>
              <a:picLocks noChangeAspect="1"/>
            </p:cNvPicPr>
            <p:nvPr/>
          </p:nvPicPr>
          <p:blipFill>
            <a:blip r:embed="rId4"/>
            <a:stretch>
              <a:fillRect/>
            </a:stretch>
          </p:blipFill>
          <p:spPr>
            <a:xfrm>
              <a:off x="9039450" y="3766492"/>
              <a:ext cx="81887" cy="163773"/>
            </a:xfrm>
            <a:prstGeom prst="rect">
              <a:avLst/>
            </a:prstGeom>
          </p:spPr>
        </p:pic>
        <p:pic>
          <p:nvPicPr>
            <p:cNvPr id="120" name="Picture 119">
              <a:extLst>
                <a:ext uri="{FF2B5EF4-FFF2-40B4-BE49-F238E27FC236}">
                  <a16:creationId xmlns:a16="http://schemas.microsoft.com/office/drawing/2014/main" id="{B264FE89-4430-4E0C-AA0C-675E34495BBD}"/>
                </a:ext>
              </a:extLst>
            </p:cNvPr>
            <p:cNvPicPr>
              <a:picLocks noChangeAspect="1"/>
            </p:cNvPicPr>
            <p:nvPr/>
          </p:nvPicPr>
          <p:blipFill>
            <a:blip r:embed="rId4"/>
            <a:stretch>
              <a:fillRect/>
            </a:stretch>
          </p:blipFill>
          <p:spPr>
            <a:xfrm>
              <a:off x="9039450" y="3935030"/>
              <a:ext cx="81887" cy="163773"/>
            </a:xfrm>
            <a:prstGeom prst="rect">
              <a:avLst/>
            </a:prstGeom>
          </p:spPr>
        </p:pic>
        <p:pic>
          <p:nvPicPr>
            <p:cNvPr id="121" name="Picture 120">
              <a:extLst>
                <a:ext uri="{FF2B5EF4-FFF2-40B4-BE49-F238E27FC236}">
                  <a16:creationId xmlns:a16="http://schemas.microsoft.com/office/drawing/2014/main" id="{E2A08B69-24E0-4327-90C4-5DE3145979D7}"/>
                </a:ext>
              </a:extLst>
            </p:cNvPr>
            <p:cNvPicPr>
              <a:picLocks noChangeAspect="1"/>
            </p:cNvPicPr>
            <p:nvPr/>
          </p:nvPicPr>
          <p:blipFill rotWithShape="1">
            <a:blip r:embed="rId4"/>
            <a:srcRect l="1" t="1" r="10667" b="-1"/>
            <a:stretch/>
          </p:blipFill>
          <p:spPr>
            <a:xfrm>
              <a:off x="9039450" y="4111683"/>
              <a:ext cx="73152" cy="163773"/>
            </a:xfrm>
            <a:prstGeom prst="rect">
              <a:avLst/>
            </a:prstGeom>
          </p:spPr>
        </p:pic>
        <p:pic>
          <p:nvPicPr>
            <p:cNvPr id="123" name="Picture 122">
              <a:extLst>
                <a:ext uri="{FF2B5EF4-FFF2-40B4-BE49-F238E27FC236}">
                  <a16:creationId xmlns:a16="http://schemas.microsoft.com/office/drawing/2014/main" id="{5B92E3F5-6901-42E4-9554-BF3C5818560F}"/>
                </a:ext>
              </a:extLst>
            </p:cNvPr>
            <p:cNvPicPr>
              <a:picLocks noChangeAspect="1"/>
            </p:cNvPicPr>
            <p:nvPr/>
          </p:nvPicPr>
          <p:blipFill rotWithShape="1">
            <a:blip r:embed="rId4"/>
            <a:srcRect l="1" t="1" r="44166" b="-1"/>
            <a:stretch/>
          </p:blipFill>
          <p:spPr>
            <a:xfrm>
              <a:off x="9175183" y="2707235"/>
              <a:ext cx="45720" cy="163773"/>
            </a:xfrm>
            <a:prstGeom prst="rect">
              <a:avLst/>
            </a:prstGeom>
          </p:spPr>
        </p:pic>
        <p:pic>
          <p:nvPicPr>
            <p:cNvPr id="124" name="Picture 123">
              <a:extLst>
                <a:ext uri="{FF2B5EF4-FFF2-40B4-BE49-F238E27FC236}">
                  <a16:creationId xmlns:a16="http://schemas.microsoft.com/office/drawing/2014/main" id="{C8DCA446-429E-42C7-898D-57816BF0F284}"/>
                </a:ext>
              </a:extLst>
            </p:cNvPr>
            <p:cNvPicPr>
              <a:picLocks noChangeAspect="1"/>
            </p:cNvPicPr>
            <p:nvPr/>
          </p:nvPicPr>
          <p:blipFill>
            <a:blip r:embed="rId4"/>
            <a:stretch>
              <a:fillRect/>
            </a:stretch>
          </p:blipFill>
          <p:spPr>
            <a:xfrm>
              <a:off x="9175183" y="2878161"/>
              <a:ext cx="81887" cy="163773"/>
            </a:xfrm>
            <a:prstGeom prst="rect">
              <a:avLst/>
            </a:prstGeom>
          </p:spPr>
        </p:pic>
        <p:pic>
          <p:nvPicPr>
            <p:cNvPr id="125" name="Picture 124">
              <a:extLst>
                <a:ext uri="{FF2B5EF4-FFF2-40B4-BE49-F238E27FC236}">
                  <a16:creationId xmlns:a16="http://schemas.microsoft.com/office/drawing/2014/main" id="{CD87D5E3-AAD4-4129-AF27-177897252283}"/>
                </a:ext>
              </a:extLst>
            </p:cNvPr>
            <p:cNvPicPr>
              <a:picLocks noChangeAspect="1"/>
            </p:cNvPicPr>
            <p:nvPr/>
          </p:nvPicPr>
          <p:blipFill>
            <a:blip r:embed="rId4"/>
            <a:stretch>
              <a:fillRect/>
            </a:stretch>
          </p:blipFill>
          <p:spPr>
            <a:xfrm>
              <a:off x="9175183" y="3058604"/>
              <a:ext cx="81887" cy="163773"/>
            </a:xfrm>
            <a:prstGeom prst="rect">
              <a:avLst/>
            </a:prstGeom>
          </p:spPr>
        </p:pic>
        <p:pic>
          <p:nvPicPr>
            <p:cNvPr id="126" name="Picture 125">
              <a:extLst>
                <a:ext uri="{FF2B5EF4-FFF2-40B4-BE49-F238E27FC236}">
                  <a16:creationId xmlns:a16="http://schemas.microsoft.com/office/drawing/2014/main" id="{A2AF292D-6AE9-47DB-A7B0-D9593341816B}"/>
                </a:ext>
              </a:extLst>
            </p:cNvPr>
            <p:cNvPicPr>
              <a:picLocks noChangeAspect="1"/>
            </p:cNvPicPr>
            <p:nvPr/>
          </p:nvPicPr>
          <p:blipFill>
            <a:blip r:embed="rId4"/>
            <a:stretch>
              <a:fillRect/>
            </a:stretch>
          </p:blipFill>
          <p:spPr>
            <a:xfrm>
              <a:off x="9175183" y="3239057"/>
              <a:ext cx="81887" cy="163773"/>
            </a:xfrm>
            <a:prstGeom prst="rect">
              <a:avLst/>
            </a:prstGeom>
          </p:spPr>
        </p:pic>
        <p:pic>
          <p:nvPicPr>
            <p:cNvPr id="127" name="Picture 126">
              <a:extLst>
                <a:ext uri="{FF2B5EF4-FFF2-40B4-BE49-F238E27FC236}">
                  <a16:creationId xmlns:a16="http://schemas.microsoft.com/office/drawing/2014/main" id="{492AD69C-2A6A-4760-8A79-4F5FCD81C82D}"/>
                </a:ext>
              </a:extLst>
            </p:cNvPr>
            <p:cNvPicPr>
              <a:picLocks noChangeAspect="1"/>
            </p:cNvPicPr>
            <p:nvPr/>
          </p:nvPicPr>
          <p:blipFill>
            <a:blip r:embed="rId4"/>
            <a:stretch>
              <a:fillRect/>
            </a:stretch>
          </p:blipFill>
          <p:spPr>
            <a:xfrm>
              <a:off x="9175183" y="3407595"/>
              <a:ext cx="81887" cy="163773"/>
            </a:xfrm>
            <a:prstGeom prst="rect">
              <a:avLst/>
            </a:prstGeom>
          </p:spPr>
        </p:pic>
        <p:pic>
          <p:nvPicPr>
            <p:cNvPr id="128" name="Picture 127">
              <a:extLst>
                <a:ext uri="{FF2B5EF4-FFF2-40B4-BE49-F238E27FC236}">
                  <a16:creationId xmlns:a16="http://schemas.microsoft.com/office/drawing/2014/main" id="{8D2B5771-2C51-4185-8878-569E92373FE5}"/>
                </a:ext>
              </a:extLst>
            </p:cNvPr>
            <p:cNvPicPr>
              <a:picLocks noChangeAspect="1"/>
            </p:cNvPicPr>
            <p:nvPr/>
          </p:nvPicPr>
          <p:blipFill>
            <a:blip r:embed="rId4"/>
            <a:stretch>
              <a:fillRect/>
            </a:stretch>
          </p:blipFill>
          <p:spPr>
            <a:xfrm>
              <a:off x="9175183" y="3586038"/>
              <a:ext cx="81887" cy="163773"/>
            </a:xfrm>
            <a:prstGeom prst="rect">
              <a:avLst/>
            </a:prstGeom>
          </p:spPr>
        </p:pic>
        <p:pic>
          <p:nvPicPr>
            <p:cNvPr id="129" name="Picture 128">
              <a:extLst>
                <a:ext uri="{FF2B5EF4-FFF2-40B4-BE49-F238E27FC236}">
                  <a16:creationId xmlns:a16="http://schemas.microsoft.com/office/drawing/2014/main" id="{F8D27D0E-BCDF-42C8-A02E-DD51A334CC52}"/>
                </a:ext>
              </a:extLst>
            </p:cNvPr>
            <p:cNvPicPr>
              <a:picLocks noChangeAspect="1"/>
            </p:cNvPicPr>
            <p:nvPr/>
          </p:nvPicPr>
          <p:blipFill>
            <a:blip r:embed="rId4"/>
            <a:stretch>
              <a:fillRect/>
            </a:stretch>
          </p:blipFill>
          <p:spPr>
            <a:xfrm>
              <a:off x="9175183" y="3766491"/>
              <a:ext cx="81887" cy="163773"/>
            </a:xfrm>
            <a:prstGeom prst="rect">
              <a:avLst/>
            </a:prstGeom>
          </p:spPr>
        </p:pic>
        <p:pic>
          <p:nvPicPr>
            <p:cNvPr id="130" name="Picture 129">
              <a:extLst>
                <a:ext uri="{FF2B5EF4-FFF2-40B4-BE49-F238E27FC236}">
                  <a16:creationId xmlns:a16="http://schemas.microsoft.com/office/drawing/2014/main" id="{EF17BBAF-7CA9-4E1F-AB72-EE54CEAB26C2}"/>
                </a:ext>
              </a:extLst>
            </p:cNvPr>
            <p:cNvPicPr>
              <a:picLocks noChangeAspect="1"/>
            </p:cNvPicPr>
            <p:nvPr/>
          </p:nvPicPr>
          <p:blipFill>
            <a:blip r:embed="rId4"/>
            <a:stretch>
              <a:fillRect/>
            </a:stretch>
          </p:blipFill>
          <p:spPr>
            <a:xfrm>
              <a:off x="9175183" y="3935029"/>
              <a:ext cx="81887" cy="163773"/>
            </a:xfrm>
            <a:prstGeom prst="rect">
              <a:avLst/>
            </a:prstGeom>
          </p:spPr>
        </p:pic>
        <p:pic>
          <p:nvPicPr>
            <p:cNvPr id="133" name="Picture 132">
              <a:extLst>
                <a:ext uri="{FF2B5EF4-FFF2-40B4-BE49-F238E27FC236}">
                  <a16:creationId xmlns:a16="http://schemas.microsoft.com/office/drawing/2014/main" id="{66C3B5F9-F315-44B8-8A40-0846606FD7FA}"/>
                </a:ext>
              </a:extLst>
            </p:cNvPr>
            <p:cNvPicPr>
              <a:picLocks noChangeAspect="1"/>
            </p:cNvPicPr>
            <p:nvPr/>
          </p:nvPicPr>
          <p:blipFill rotWithShape="1">
            <a:blip r:embed="rId4"/>
            <a:srcRect l="1" t="1" r="21833" b="-1"/>
            <a:stretch/>
          </p:blipFill>
          <p:spPr>
            <a:xfrm>
              <a:off x="9308535" y="2878159"/>
              <a:ext cx="64008" cy="163773"/>
            </a:xfrm>
            <a:prstGeom prst="rect">
              <a:avLst/>
            </a:prstGeom>
          </p:spPr>
        </p:pic>
        <p:pic>
          <p:nvPicPr>
            <p:cNvPr id="134" name="Picture 133">
              <a:extLst>
                <a:ext uri="{FF2B5EF4-FFF2-40B4-BE49-F238E27FC236}">
                  <a16:creationId xmlns:a16="http://schemas.microsoft.com/office/drawing/2014/main" id="{348E243F-A50D-462D-AB84-01715A588284}"/>
                </a:ext>
              </a:extLst>
            </p:cNvPr>
            <p:cNvPicPr>
              <a:picLocks noChangeAspect="1"/>
            </p:cNvPicPr>
            <p:nvPr/>
          </p:nvPicPr>
          <p:blipFill>
            <a:blip r:embed="rId4"/>
            <a:stretch>
              <a:fillRect/>
            </a:stretch>
          </p:blipFill>
          <p:spPr>
            <a:xfrm>
              <a:off x="9308535" y="3058602"/>
              <a:ext cx="81887" cy="163773"/>
            </a:xfrm>
            <a:prstGeom prst="rect">
              <a:avLst/>
            </a:prstGeom>
          </p:spPr>
        </p:pic>
        <p:pic>
          <p:nvPicPr>
            <p:cNvPr id="135" name="Picture 134">
              <a:extLst>
                <a:ext uri="{FF2B5EF4-FFF2-40B4-BE49-F238E27FC236}">
                  <a16:creationId xmlns:a16="http://schemas.microsoft.com/office/drawing/2014/main" id="{589282AB-288F-4A9E-8457-854719D64471}"/>
                </a:ext>
              </a:extLst>
            </p:cNvPr>
            <p:cNvPicPr>
              <a:picLocks noChangeAspect="1"/>
            </p:cNvPicPr>
            <p:nvPr/>
          </p:nvPicPr>
          <p:blipFill>
            <a:blip r:embed="rId4"/>
            <a:stretch>
              <a:fillRect/>
            </a:stretch>
          </p:blipFill>
          <p:spPr>
            <a:xfrm>
              <a:off x="9308535" y="3239055"/>
              <a:ext cx="81887" cy="163773"/>
            </a:xfrm>
            <a:prstGeom prst="rect">
              <a:avLst/>
            </a:prstGeom>
          </p:spPr>
        </p:pic>
        <p:pic>
          <p:nvPicPr>
            <p:cNvPr id="136" name="Picture 135">
              <a:extLst>
                <a:ext uri="{FF2B5EF4-FFF2-40B4-BE49-F238E27FC236}">
                  <a16:creationId xmlns:a16="http://schemas.microsoft.com/office/drawing/2014/main" id="{55C99A92-CCC5-4EC5-A164-5D24D6664E3C}"/>
                </a:ext>
              </a:extLst>
            </p:cNvPr>
            <p:cNvPicPr>
              <a:picLocks noChangeAspect="1"/>
            </p:cNvPicPr>
            <p:nvPr/>
          </p:nvPicPr>
          <p:blipFill>
            <a:blip r:embed="rId4"/>
            <a:stretch>
              <a:fillRect/>
            </a:stretch>
          </p:blipFill>
          <p:spPr>
            <a:xfrm>
              <a:off x="9308535" y="3407593"/>
              <a:ext cx="81887" cy="163773"/>
            </a:xfrm>
            <a:prstGeom prst="rect">
              <a:avLst/>
            </a:prstGeom>
          </p:spPr>
        </p:pic>
        <p:pic>
          <p:nvPicPr>
            <p:cNvPr id="137" name="Picture 136">
              <a:extLst>
                <a:ext uri="{FF2B5EF4-FFF2-40B4-BE49-F238E27FC236}">
                  <a16:creationId xmlns:a16="http://schemas.microsoft.com/office/drawing/2014/main" id="{D2E9DE34-AFD6-4FA4-8E2A-9CFBAD7246AF}"/>
                </a:ext>
              </a:extLst>
            </p:cNvPr>
            <p:cNvPicPr>
              <a:picLocks noChangeAspect="1"/>
            </p:cNvPicPr>
            <p:nvPr/>
          </p:nvPicPr>
          <p:blipFill>
            <a:blip r:embed="rId4"/>
            <a:stretch>
              <a:fillRect/>
            </a:stretch>
          </p:blipFill>
          <p:spPr>
            <a:xfrm>
              <a:off x="9308535" y="3586036"/>
              <a:ext cx="81887" cy="163773"/>
            </a:xfrm>
            <a:prstGeom prst="rect">
              <a:avLst/>
            </a:prstGeom>
          </p:spPr>
        </p:pic>
        <p:pic>
          <p:nvPicPr>
            <p:cNvPr id="138" name="Picture 137">
              <a:extLst>
                <a:ext uri="{FF2B5EF4-FFF2-40B4-BE49-F238E27FC236}">
                  <a16:creationId xmlns:a16="http://schemas.microsoft.com/office/drawing/2014/main" id="{4F6AF7B0-3665-45DC-8DD6-D4A90616E255}"/>
                </a:ext>
              </a:extLst>
            </p:cNvPr>
            <p:cNvPicPr>
              <a:picLocks noChangeAspect="1"/>
            </p:cNvPicPr>
            <p:nvPr/>
          </p:nvPicPr>
          <p:blipFill>
            <a:blip r:embed="rId4"/>
            <a:stretch>
              <a:fillRect/>
            </a:stretch>
          </p:blipFill>
          <p:spPr>
            <a:xfrm>
              <a:off x="9308535" y="3766489"/>
              <a:ext cx="81887" cy="163773"/>
            </a:xfrm>
            <a:prstGeom prst="rect">
              <a:avLst/>
            </a:prstGeom>
          </p:spPr>
        </p:pic>
        <p:pic>
          <p:nvPicPr>
            <p:cNvPr id="139" name="Picture 138">
              <a:extLst>
                <a:ext uri="{FF2B5EF4-FFF2-40B4-BE49-F238E27FC236}">
                  <a16:creationId xmlns:a16="http://schemas.microsoft.com/office/drawing/2014/main" id="{291D85FB-F7C1-4B8E-B9F8-65BBFEAE8C21}"/>
                </a:ext>
              </a:extLst>
            </p:cNvPr>
            <p:cNvPicPr>
              <a:picLocks noChangeAspect="1"/>
            </p:cNvPicPr>
            <p:nvPr/>
          </p:nvPicPr>
          <p:blipFill rotWithShape="1">
            <a:blip r:embed="rId4"/>
            <a:srcRect l="1" t="1" r="44166" b="-1"/>
            <a:stretch/>
          </p:blipFill>
          <p:spPr>
            <a:xfrm>
              <a:off x="9308535" y="3935027"/>
              <a:ext cx="45720" cy="163773"/>
            </a:xfrm>
            <a:prstGeom prst="rect">
              <a:avLst/>
            </a:prstGeom>
          </p:spPr>
        </p:pic>
        <p:pic>
          <p:nvPicPr>
            <p:cNvPr id="142" name="Picture 141">
              <a:extLst>
                <a:ext uri="{FF2B5EF4-FFF2-40B4-BE49-F238E27FC236}">
                  <a16:creationId xmlns:a16="http://schemas.microsoft.com/office/drawing/2014/main" id="{196F602B-000E-4810-A31B-7AB4F794F023}"/>
                </a:ext>
              </a:extLst>
            </p:cNvPr>
            <p:cNvPicPr>
              <a:picLocks noChangeAspect="1"/>
            </p:cNvPicPr>
            <p:nvPr/>
          </p:nvPicPr>
          <p:blipFill rotWithShape="1">
            <a:blip r:embed="rId4"/>
            <a:srcRect l="-2" t="2" r="66502" b="-2"/>
            <a:stretch/>
          </p:blipFill>
          <p:spPr>
            <a:xfrm>
              <a:off x="9446649" y="3239051"/>
              <a:ext cx="27432" cy="163773"/>
            </a:xfrm>
            <a:prstGeom prst="rect">
              <a:avLst/>
            </a:prstGeom>
          </p:spPr>
        </p:pic>
        <p:pic>
          <p:nvPicPr>
            <p:cNvPr id="143" name="Picture 142">
              <a:extLst>
                <a:ext uri="{FF2B5EF4-FFF2-40B4-BE49-F238E27FC236}">
                  <a16:creationId xmlns:a16="http://schemas.microsoft.com/office/drawing/2014/main" id="{D1EBE049-0095-4459-B320-87E6ED088EE3}"/>
                </a:ext>
              </a:extLst>
            </p:cNvPr>
            <p:cNvPicPr>
              <a:picLocks noChangeAspect="1"/>
            </p:cNvPicPr>
            <p:nvPr/>
          </p:nvPicPr>
          <p:blipFill rotWithShape="1">
            <a:blip r:embed="rId4"/>
            <a:srcRect l="1" t="1" r="77666" b="-1"/>
            <a:stretch/>
          </p:blipFill>
          <p:spPr>
            <a:xfrm>
              <a:off x="9446649" y="3407589"/>
              <a:ext cx="18288" cy="163773"/>
            </a:xfrm>
            <a:prstGeom prst="rect">
              <a:avLst/>
            </a:prstGeom>
          </p:spPr>
        </p:pic>
        <p:pic>
          <p:nvPicPr>
            <p:cNvPr id="144" name="Picture 143">
              <a:extLst>
                <a:ext uri="{FF2B5EF4-FFF2-40B4-BE49-F238E27FC236}">
                  <a16:creationId xmlns:a16="http://schemas.microsoft.com/office/drawing/2014/main" id="{88F11F63-9B30-4070-BCC2-267E00ADC8E7}"/>
                </a:ext>
              </a:extLst>
            </p:cNvPr>
            <p:cNvPicPr>
              <a:picLocks noChangeAspect="1"/>
            </p:cNvPicPr>
            <p:nvPr/>
          </p:nvPicPr>
          <p:blipFill>
            <a:blip r:embed="rId4"/>
            <a:stretch>
              <a:fillRect/>
            </a:stretch>
          </p:blipFill>
          <p:spPr>
            <a:xfrm>
              <a:off x="9446649" y="3586032"/>
              <a:ext cx="81887" cy="163773"/>
            </a:xfrm>
            <a:prstGeom prst="rect">
              <a:avLst/>
            </a:prstGeom>
          </p:spPr>
        </p:pic>
        <p:pic>
          <p:nvPicPr>
            <p:cNvPr id="145" name="Picture 144">
              <a:extLst>
                <a:ext uri="{FF2B5EF4-FFF2-40B4-BE49-F238E27FC236}">
                  <a16:creationId xmlns:a16="http://schemas.microsoft.com/office/drawing/2014/main" id="{D6B07522-2661-49DB-A244-6F76ACFDAC46}"/>
                </a:ext>
              </a:extLst>
            </p:cNvPr>
            <p:cNvPicPr>
              <a:picLocks noChangeAspect="1"/>
            </p:cNvPicPr>
            <p:nvPr/>
          </p:nvPicPr>
          <p:blipFill>
            <a:blip r:embed="rId4"/>
            <a:stretch>
              <a:fillRect/>
            </a:stretch>
          </p:blipFill>
          <p:spPr>
            <a:xfrm>
              <a:off x="9446649" y="3766485"/>
              <a:ext cx="81887" cy="163773"/>
            </a:xfrm>
            <a:prstGeom prst="rect">
              <a:avLst/>
            </a:prstGeom>
          </p:spPr>
        </p:pic>
        <p:pic>
          <p:nvPicPr>
            <p:cNvPr id="147" name="Picture 146">
              <a:extLst>
                <a:ext uri="{FF2B5EF4-FFF2-40B4-BE49-F238E27FC236}">
                  <a16:creationId xmlns:a16="http://schemas.microsoft.com/office/drawing/2014/main" id="{40D1D005-A136-4825-B704-EE62380F307E}"/>
                </a:ext>
              </a:extLst>
            </p:cNvPr>
            <p:cNvPicPr>
              <a:picLocks noChangeAspect="1"/>
            </p:cNvPicPr>
            <p:nvPr/>
          </p:nvPicPr>
          <p:blipFill rotWithShape="1">
            <a:blip r:embed="rId4"/>
            <a:srcRect l="1" t="2" r="55333" b="-2"/>
            <a:stretch/>
          </p:blipFill>
          <p:spPr>
            <a:xfrm>
              <a:off x="9587144" y="3586029"/>
              <a:ext cx="36576" cy="163773"/>
            </a:xfrm>
            <a:prstGeom prst="rect">
              <a:avLst/>
            </a:prstGeom>
          </p:spPr>
        </p:pic>
        <p:pic>
          <p:nvPicPr>
            <p:cNvPr id="148" name="Picture 147">
              <a:extLst>
                <a:ext uri="{FF2B5EF4-FFF2-40B4-BE49-F238E27FC236}">
                  <a16:creationId xmlns:a16="http://schemas.microsoft.com/office/drawing/2014/main" id="{D84E7234-3168-443A-A2D3-F1330E6FD177}"/>
                </a:ext>
              </a:extLst>
            </p:cNvPr>
            <p:cNvPicPr>
              <a:picLocks noChangeAspect="1"/>
            </p:cNvPicPr>
            <p:nvPr/>
          </p:nvPicPr>
          <p:blipFill>
            <a:blip r:embed="rId4"/>
            <a:stretch>
              <a:fillRect/>
            </a:stretch>
          </p:blipFill>
          <p:spPr>
            <a:xfrm>
              <a:off x="9587144" y="3766482"/>
              <a:ext cx="81887" cy="163773"/>
            </a:xfrm>
            <a:prstGeom prst="rect">
              <a:avLst/>
            </a:prstGeom>
          </p:spPr>
        </p:pic>
        <p:sp>
          <p:nvSpPr>
            <p:cNvPr id="2" name="TextBox 1">
              <a:extLst>
                <a:ext uri="{FF2B5EF4-FFF2-40B4-BE49-F238E27FC236}">
                  <a16:creationId xmlns:a16="http://schemas.microsoft.com/office/drawing/2014/main" id="{F4872CBE-6AD9-4B7B-8D02-84B410041153}"/>
                </a:ext>
              </a:extLst>
            </p:cNvPr>
            <p:cNvSpPr txBox="1"/>
            <p:nvPr/>
          </p:nvSpPr>
          <p:spPr>
            <a:xfrm>
              <a:off x="9074553" y="1509008"/>
              <a:ext cx="668773" cy="600164"/>
            </a:xfrm>
            <a:prstGeom prst="rect">
              <a:avLst/>
            </a:prstGeom>
            <a:noFill/>
          </p:spPr>
          <p:txBody>
            <a:bodyPr wrap="none" rtlCol="0">
              <a:spAutoFit/>
            </a:bodyPr>
            <a:lstStyle/>
            <a:p>
              <a:pPr algn="ctr"/>
              <a:r>
                <a:rPr lang="en-US" sz="1100" dirty="0">
                  <a:latin typeface="Times New Roman" panose="02020603050405020304" pitchFamily="18" charset="0"/>
                  <a:cs typeface="Times New Roman" panose="02020603050405020304" pitchFamily="18" charset="0"/>
                </a:rPr>
                <a:t>Average</a:t>
              </a:r>
            </a:p>
            <a:p>
              <a:pPr algn="ctr"/>
              <a:r>
                <a:rPr lang="en-US" sz="1100" dirty="0">
                  <a:latin typeface="Times New Roman" panose="02020603050405020304" pitchFamily="18" charset="0"/>
                  <a:cs typeface="Times New Roman" panose="02020603050405020304" pitchFamily="18" charset="0"/>
                </a:rPr>
                <a:t>Monthly</a:t>
              </a:r>
            </a:p>
            <a:p>
              <a:pPr algn="ctr"/>
              <a:r>
                <a:rPr lang="en-US" sz="1100" dirty="0">
                  <a:latin typeface="Times New Roman" panose="02020603050405020304" pitchFamily="18" charset="0"/>
                  <a:cs typeface="Times New Roman" panose="02020603050405020304" pitchFamily="18" charset="0"/>
                </a:rPr>
                <a:t>Rainfall</a:t>
              </a:r>
            </a:p>
          </p:txBody>
        </p:sp>
        <p:grpSp>
          <p:nvGrpSpPr>
            <p:cNvPr id="4" name="Group 3">
              <a:extLst>
                <a:ext uri="{FF2B5EF4-FFF2-40B4-BE49-F238E27FC236}">
                  <a16:creationId xmlns:a16="http://schemas.microsoft.com/office/drawing/2014/main" id="{17A453A9-5279-4912-9D52-EF3A70FAF7C4}"/>
                </a:ext>
              </a:extLst>
            </p:cNvPr>
            <p:cNvGrpSpPr/>
            <p:nvPr/>
          </p:nvGrpSpPr>
          <p:grpSpPr>
            <a:xfrm>
              <a:off x="9038517" y="4507470"/>
              <a:ext cx="881987" cy="215444"/>
              <a:chOff x="9211555" y="4520170"/>
              <a:chExt cx="881987" cy="215444"/>
            </a:xfrm>
          </p:grpSpPr>
          <p:pic>
            <p:nvPicPr>
              <p:cNvPr id="62" name="Picture 61">
                <a:extLst>
                  <a:ext uri="{FF2B5EF4-FFF2-40B4-BE49-F238E27FC236}">
                    <a16:creationId xmlns:a16="http://schemas.microsoft.com/office/drawing/2014/main" id="{3D70AAB8-DBC1-4F3A-A08B-BF7C3F43EF46}"/>
                  </a:ext>
                </a:extLst>
              </p:cNvPr>
              <p:cNvPicPr>
                <a:picLocks noChangeAspect="1"/>
              </p:cNvPicPr>
              <p:nvPr/>
            </p:nvPicPr>
            <p:blipFill>
              <a:blip r:embed="rId4"/>
              <a:stretch>
                <a:fillRect/>
              </a:stretch>
            </p:blipFill>
            <p:spPr>
              <a:xfrm>
                <a:off x="9211555" y="4531417"/>
                <a:ext cx="81887" cy="163773"/>
              </a:xfrm>
              <a:prstGeom prst="rect">
                <a:avLst/>
              </a:prstGeom>
            </p:spPr>
          </p:pic>
          <p:sp>
            <p:nvSpPr>
              <p:cNvPr id="3" name="TextBox 2">
                <a:extLst>
                  <a:ext uri="{FF2B5EF4-FFF2-40B4-BE49-F238E27FC236}">
                    <a16:creationId xmlns:a16="http://schemas.microsoft.com/office/drawing/2014/main" id="{FE2E6051-2C27-4D9C-93A7-5B5736B97CF7}"/>
                  </a:ext>
                </a:extLst>
              </p:cNvPr>
              <p:cNvSpPr txBox="1"/>
              <p:nvPr/>
            </p:nvSpPr>
            <p:spPr>
              <a:xfrm>
                <a:off x="9243629" y="4520170"/>
                <a:ext cx="849913"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 50 mm of rain</a:t>
                </a:r>
              </a:p>
            </p:txBody>
          </p:sp>
        </p:grpSp>
        <p:pic>
          <p:nvPicPr>
            <p:cNvPr id="67" name="Picture 66">
              <a:extLst>
                <a:ext uri="{FF2B5EF4-FFF2-40B4-BE49-F238E27FC236}">
                  <a16:creationId xmlns:a16="http://schemas.microsoft.com/office/drawing/2014/main" id="{A2753882-BCE0-42F2-ADFE-0F150D0EA89A}"/>
                </a:ext>
              </a:extLst>
            </p:cNvPr>
            <p:cNvPicPr>
              <a:picLocks noChangeAspect="1"/>
            </p:cNvPicPr>
            <p:nvPr/>
          </p:nvPicPr>
          <p:blipFill rotWithShape="1">
            <a:blip r:embed="rId4"/>
            <a:srcRect l="249" t="2" r="66418" b="-2"/>
            <a:stretch/>
          </p:blipFill>
          <p:spPr>
            <a:xfrm>
              <a:off x="9039450" y="2344758"/>
              <a:ext cx="27432" cy="163773"/>
            </a:xfrm>
            <a:prstGeom prst="rect">
              <a:avLst/>
            </a:prstGeom>
          </p:spPr>
        </p:pic>
      </p:grpSp>
    </p:spTree>
    <p:extLst>
      <p:ext uri="{BB962C8B-B14F-4D97-AF65-F5344CB8AC3E}">
        <p14:creationId xmlns:p14="http://schemas.microsoft.com/office/powerpoint/2010/main" val="392666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59DDA3C-3FD2-4752-91F2-42C2D3D91493}"/>
              </a:ext>
            </a:extLst>
          </p:cNvPr>
          <p:cNvSpPr/>
          <p:nvPr/>
        </p:nvSpPr>
        <p:spPr>
          <a:xfrm>
            <a:off x="8328025" y="2129517"/>
            <a:ext cx="534153" cy="2185821"/>
          </a:xfrm>
          <a:prstGeom prst="roundRect">
            <a:avLst/>
          </a:prstGeom>
          <a:gradFill flip="none" rotWithShape="1">
            <a:gsLst>
              <a:gs pos="79000">
                <a:schemeClr val="accent2">
                  <a:lumMod val="100000"/>
                </a:schemeClr>
              </a:gs>
              <a:gs pos="0">
                <a:schemeClr val="accent2">
                  <a:lumMod val="10000"/>
                  <a:lumOff val="90000"/>
                </a:schemeClr>
              </a:gs>
              <a:gs pos="30000">
                <a:srgbClr val="6BB1E3"/>
              </a:gs>
              <a:gs pos="86000">
                <a:srgbClr val="4EA0DA"/>
              </a:gs>
              <a:gs pos="58000">
                <a:srgbClr val="2B8ACE"/>
              </a:gs>
              <a:gs pos="100000">
                <a:schemeClr val="accent2">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image8.png">
            <a:extLst>
              <a:ext uri="{FF2B5EF4-FFF2-40B4-BE49-F238E27FC236}">
                <a16:creationId xmlns:a16="http://schemas.microsoft.com/office/drawing/2014/main" id="{40F8BFC2-6CB2-4DF8-B3BA-E7228075B63F}"/>
              </a:ext>
            </a:extLst>
          </p:cNvPr>
          <p:cNvPicPr/>
          <p:nvPr/>
        </p:nvPicPr>
        <p:blipFill>
          <a:blip r:embed="rId3">
            <a:extLst>
              <a:ext uri="{28A0092B-C50C-407E-A947-70E740481C1C}">
                <a14:useLocalDpi xmlns:a14="http://schemas.microsoft.com/office/drawing/2010/main" val="0"/>
              </a:ext>
            </a:extLst>
          </a:blip>
          <a:stretch>
            <a:fillRect/>
          </a:stretch>
        </p:blipFill>
        <p:spPr>
          <a:xfrm>
            <a:off x="2962270" y="1939099"/>
            <a:ext cx="5289548" cy="3187183"/>
          </a:xfrm>
          <a:prstGeom prst="rect">
            <a:avLst/>
          </a:prstGeom>
          <a:ln/>
        </p:spPr>
      </p:pic>
      <p:grpSp>
        <p:nvGrpSpPr>
          <p:cNvPr id="51" name="Group 50">
            <a:extLst>
              <a:ext uri="{FF2B5EF4-FFF2-40B4-BE49-F238E27FC236}">
                <a16:creationId xmlns:a16="http://schemas.microsoft.com/office/drawing/2014/main" id="{8748D1CF-8FE0-4D7F-9FCE-F42C58D54947}"/>
              </a:ext>
            </a:extLst>
          </p:cNvPr>
          <p:cNvGrpSpPr/>
          <p:nvPr/>
        </p:nvGrpSpPr>
        <p:grpSpPr>
          <a:xfrm>
            <a:off x="7759302" y="1529015"/>
            <a:ext cx="1296922" cy="3602430"/>
            <a:chOff x="10566002" y="2646603"/>
            <a:chExt cx="1296922" cy="3602430"/>
          </a:xfrm>
        </p:grpSpPr>
        <p:grpSp>
          <p:nvGrpSpPr>
            <p:cNvPr id="40" name="Group 39">
              <a:extLst>
                <a:ext uri="{FF2B5EF4-FFF2-40B4-BE49-F238E27FC236}">
                  <a16:creationId xmlns:a16="http://schemas.microsoft.com/office/drawing/2014/main" id="{C745B6E8-FA1D-496D-85E1-4AA40814C88B}"/>
                </a:ext>
              </a:extLst>
            </p:cNvPr>
            <p:cNvGrpSpPr/>
            <p:nvPr/>
          </p:nvGrpSpPr>
          <p:grpSpPr>
            <a:xfrm>
              <a:off x="11229975" y="3327400"/>
              <a:ext cx="0" cy="2025650"/>
              <a:chOff x="11018520" y="3327400"/>
              <a:chExt cx="0" cy="2025650"/>
            </a:xfrm>
          </p:grpSpPr>
          <p:cxnSp>
            <p:nvCxnSpPr>
              <p:cNvPr id="5" name="Straight Connector 4">
                <a:extLst>
                  <a:ext uri="{FF2B5EF4-FFF2-40B4-BE49-F238E27FC236}">
                    <a16:creationId xmlns:a16="http://schemas.microsoft.com/office/drawing/2014/main" id="{34BE761A-EAC2-4341-83E3-C4E1139D8D0B}"/>
                  </a:ext>
                </a:extLst>
              </p:cNvPr>
              <p:cNvCxnSpPr>
                <a:cxnSpLocks/>
              </p:cNvCxnSpPr>
              <p:nvPr/>
            </p:nvCxnSpPr>
            <p:spPr>
              <a:xfrm>
                <a:off x="11018520" y="4248150"/>
                <a:ext cx="0" cy="393700"/>
              </a:xfrm>
              <a:prstGeom prst="line">
                <a:avLst/>
              </a:prstGeom>
              <a:ln w="1270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CBB0A18-2E1E-4BA9-894F-DB6D4A095167}"/>
                  </a:ext>
                </a:extLst>
              </p:cNvPr>
              <p:cNvCxnSpPr>
                <a:cxnSpLocks/>
              </p:cNvCxnSpPr>
              <p:nvPr/>
            </p:nvCxnSpPr>
            <p:spPr>
              <a:xfrm>
                <a:off x="11018520" y="4768850"/>
                <a:ext cx="0" cy="406400"/>
              </a:xfrm>
              <a:prstGeom prst="line">
                <a:avLst/>
              </a:prstGeom>
              <a:ln w="1270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B62948-4DE6-4687-89FB-2B91D4FDF475}"/>
                  </a:ext>
                </a:extLst>
              </p:cNvPr>
              <p:cNvCxnSpPr>
                <a:cxnSpLocks/>
              </p:cNvCxnSpPr>
              <p:nvPr/>
            </p:nvCxnSpPr>
            <p:spPr>
              <a:xfrm>
                <a:off x="11018520" y="3327400"/>
                <a:ext cx="0" cy="215900"/>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6357594-1E15-4F55-AE75-4F31C081F0D1}"/>
                  </a:ext>
                </a:extLst>
              </p:cNvPr>
              <p:cNvCxnSpPr>
                <a:cxnSpLocks/>
              </p:cNvCxnSpPr>
              <p:nvPr/>
            </p:nvCxnSpPr>
            <p:spPr>
              <a:xfrm>
                <a:off x="11018520" y="5302250"/>
                <a:ext cx="0" cy="50800"/>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F11675D-081E-4C6B-A054-3043FE5BE851}"/>
                </a:ext>
              </a:extLst>
            </p:cNvPr>
            <p:cNvGrpSpPr/>
            <p:nvPr/>
          </p:nvGrpSpPr>
          <p:grpSpPr>
            <a:xfrm>
              <a:off x="11563350" y="3327400"/>
              <a:ext cx="7620" cy="2025650"/>
              <a:chOff x="11304270" y="3327400"/>
              <a:chExt cx="7620" cy="2025650"/>
            </a:xfrm>
          </p:grpSpPr>
          <p:cxnSp>
            <p:nvCxnSpPr>
              <p:cNvPr id="29" name="Straight Connector 28">
                <a:extLst>
                  <a:ext uri="{FF2B5EF4-FFF2-40B4-BE49-F238E27FC236}">
                    <a16:creationId xmlns:a16="http://schemas.microsoft.com/office/drawing/2014/main" id="{C85F55C3-64A8-4FA4-A4D6-70EFC9194BBD}"/>
                  </a:ext>
                </a:extLst>
              </p:cNvPr>
              <p:cNvCxnSpPr>
                <a:cxnSpLocks/>
              </p:cNvCxnSpPr>
              <p:nvPr/>
            </p:nvCxnSpPr>
            <p:spPr>
              <a:xfrm>
                <a:off x="11304270" y="5118100"/>
                <a:ext cx="0" cy="234950"/>
              </a:xfrm>
              <a:prstGeom prst="line">
                <a:avLst/>
              </a:prstGeom>
              <a:ln w="1270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29C4E6C-499B-4CA2-A1F7-0850CD5222B4}"/>
                  </a:ext>
                </a:extLst>
              </p:cNvPr>
              <p:cNvCxnSpPr>
                <a:cxnSpLocks/>
              </p:cNvCxnSpPr>
              <p:nvPr/>
            </p:nvCxnSpPr>
            <p:spPr>
              <a:xfrm>
                <a:off x="11311890" y="3327400"/>
                <a:ext cx="0" cy="261144"/>
              </a:xfrm>
              <a:prstGeom prst="line">
                <a:avLst/>
              </a:prstGeom>
              <a:ln w="1270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A45D27-EC54-401A-AD18-839F5E91DDB1}"/>
                  </a:ext>
                </a:extLst>
              </p:cNvPr>
              <p:cNvCxnSpPr>
                <a:cxnSpLocks/>
              </p:cNvCxnSpPr>
              <p:nvPr/>
            </p:nvCxnSpPr>
            <p:spPr>
              <a:xfrm>
                <a:off x="11311890" y="3714750"/>
                <a:ext cx="0" cy="295275"/>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F480EFE9-98D8-40F4-9DA5-0562EA148590}"/>
                </a:ext>
              </a:extLst>
            </p:cNvPr>
            <p:cNvSpPr txBox="1"/>
            <p:nvPr/>
          </p:nvSpPr>
          <p:spPr>
            <a:xfrm>
              <a:off x="10867139" y="2646603"/>
              <a:ext cx="995785" cy="623248"/>
            </a:xfrm>
            <a:prstGeom prst="rect">
              <a:avLst/>
            </a:prstGeom>
            <a:noFill/>
          </p:spPr>
          <p:txBody>
            <a:bodyPr wrap="none" rtlCol="0">
              <a:spAutoFit/>
            </a:bodyPr>
            <a:lstStyle/>
            <a:p>
              <a:pPr algn="ctr"/>
              <a:r>
                <a:rPr lang="en-US" sz="1200" dirty="0">
                  <a:latin typeface="Times New Roman" panose="02020603050405020304" pitchFamily="18" charset="0"/>
                  <a:cs typeface="Times New Roman" panose="02020603050405020304" pitchFamily="18" charset="0"/>
                </a:rPr>
                <a:t>Rice Crops</a:t>
              </a:r>
            </a:p>
            <a:p>
              <a:pPr algn="ctr"/>
              <a:r>
                <a:rPr lang="en-US" sz="1200" dirty="0">
                  <a:latin typeface="Times New Roman" panose="02020603050405020304" pitchFamily="18" charset="0"/>
                  <a:cs typeface="Times New Roman" panose="02020603050405020304" pitchFamily="18" charset="0"/>
                </a:rPr>
                <a:t>with Rainfall</a:t>
              </a:r>
            </a:p>
            <a:p>
              <a:pPr algn="ctr"/>
              <a:r>
                <a:rPr lang="en-US" sz="1050" dirty="0">
                  <a:latin typeface="Times New Roman" panose="02020603050405020304" pitchFamily="18" charset="0"/>
                  <a:cs typeface="Times New Roman" panose="02020603050405020304" pitchFamily="18" charset="0"/>
                </a:rPr>
                <a:t>Main    2</a:t>
              </a:r>
              <a:r>
                <a:rPr lang="en-US" sz="1050" baseline="30000" dirty="0">
                  <a:latin typeface="Times New Roman" panose="02020603050405020304" pitchFamily="18" charset="0"/>
                  <a:cs typeface="Times New Roman" panose="02020603050405020304" pitchFamily="18" charset="0"/>
                </a:rPr>
                <a:t>nd</a:t>
              </a:r>
              <a:endParaRPr lang="en-US" sz="1050" dirty="0">
                <a:latin typeface="Times New Roman" panose="02020603050405020304" pitchFamily="18" charset="0"/>
                <a:cs typeface="Times New Roman" panose="02020603050405020304" pitchFamily="18" charset="0"/>
              </a:endParaRPr>
            </a:p>
          </p:txBody>
        </p:sp>
        <p:grpSp>
          <p:nvGrpSpPr>
            <p:cNvPr id="49" name="Group 48">
              <a:extLst>
                <a:ext uri="{FF2B5EF4-FFF2-40B4-BE49-F238E27FC236}">
                  <a16:creationId xmlns:a16="http://schemas.microsoft.com/office/drawing/2014/main" id="{0EE43457-AC9B-435C-95CE-C158E6C18108}"/>
                </a:ext>
              </a:extLst>
            </p:cNvPr>
            <p:cNvGrpSpPr/>
            <p:nvPr/>
          </p:nvGrpSpPr>
          <p:grpSpPr>
            <a:xfrm>
              <a:off x="10566002" y="5591930"/>
              <a:ext cx="1102876" cy="657103"/>
              <a:chOff x="10556477" y="5725280"/>
              <a:chExt cx="1102876" cy="657103"/>
            </a:xfrm>
          </p:grpSpPr>
          <p:cxnSp>
            <p:nvCxnSpPr>
              <p:cNvPr id="42" name="Straight Connector 41">
                <a:extLst>
                  <a:ext uri="{FF2B5EF4-FFF2-40B4-BE49-F238E27FC236}">
                    <a16:creationId xmlns:a16="http://schemas.microsoft.com/office/drawing/2014/main" id="{4E08D881-FD4E-4E99-968C-2415947E4E60}"/>
                  </a:ext>
                </a:extLst>
              </p:cNvPr>
              <p:cNvCxnSpPr>
                <a:cxnSpLocks/>
              </p:cNvCxnSpPr>
              <p:nvPr/>
            </p:nvCxnSpPr>
            <p:spPr>
              <a:xfrm>
                <a:off x="11368873" y="5872480"/>
                <a:ext cx="290480" cy="0"/>
              </a:xfrm>
              <a:prstGeom prst="line">
                <a:avLst/>
              </a:prstGeom>
              <a:ln w="1270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5113529-9A1C-418E-B089-1CC648C72BC3}"/>
                  </a:ext>
                </a:extLst>
              </p:cNvPr>
              <p:cNvSpPr txBox="1"/>
              <p:nvPr/>
            </p:nvSpPr>
            <p:spPr>
              <a:xfrm>
                <a:off x="10556477" y="5725280"/>
                <a:ext cx="774571" cy="657103"/>
              </a:xfrm>
              <a:prstGeom prst="rect">
                <a:avLst/>
              </a:prstGeom>
              <a:noFill/>
            </p:spPr>
            <p:txBody>
              <a:bodyPr wrap="none" rtlCol="0">
                <a:spAutoFit/>
              </a:bodyPr>
              <a:lstStyle/>
              <a:p>
                <a:pPr>
                  <a:lnSpc>
                    <a:spcPct val="120000"/>
                  </a:lnSpc>
                </a:pPr>
                <a:r>
                  <a:rPr lang="en-US" sz="1050" dirty="0">
                    <a:latin typeface="Times New Roman" panose="02020603050405020304" pitchFamily="18" charset="0"/>
                    <a:cs typeface="Times New Roman" panose="02020603050405020304" pitchFamily="18" charset="0"/>
                  </a:rPr>
                  <a:t>Sowing</a:t>
                </a:r>
              </a:p>
              <a:p>
                <a:pPr>
                  <a:lnSpc>
                    <a:spcPct val="120000"/>
                  </a:lnSpc>
                </a:pPr>
                <a:r>
                  <a:rPr lang="en-US" sz="1050" dirty="0">
                    <a:latin typeface="Times New Roman" panose="02020603050405020304" pitchFamily="18" charset="0"/>
                    <a:cs typeface="Times New Roman" panose="02020603050405020304" pitchFamily="18" charset="0"/>
                  </a:rPr>
                  <a:t>Growing</a:t>
                </a:r>
              </a:p>
              <a:p>
                <a:pPr>
                  <a:lnSpc>
                    <a:spcPct val="120000"/>
                  </a:lnSpc>
                </a:pPr>
                <a:r>
                  <a:rPr lang="en-US" sz="1050" dirty="0">
                    <a:latin typeface="Times New Roman" panose="02020603050405020304" pitchFamily="18" charset="0"/>
                    <a:cs typeface="Times New Roman" panose="02020603050405020304" pitchFamily="18" charset="0"/>
                  </a:rPr>
                  <a:t>Harvesting</a:t>
                </a:r>
              </a:p>
            </p:txBody>
          </p:sp>
          <p:cxnSp>
            <p:nvCxnSpPr>
              <p:cNvPr id="47" name="Straight Connector 46">
                <a:extLst>
                  <a:ext uri="{FF2B5EF4-FFF2-40B4-BE49-F238E27FC236}">
                    <a16:creationId xmlns:a16="http://schemas.microsoft.com/office/drawing/2014/main" id="{4E456BAA-64B3-4B3D-9441-5B31B59C5937}"/>
                  </a:ext>
                </a:extLst>
              </p:cNvPr>
              <p:cNvCxnSpPr>
                <a:cxnSpLocks/>
              </p:cNvCxnSpPr>
              <p:nvPr/>
            </p:nvCxnSpPr>
            <p:spPr>
              <a:xfrm>
                <a:off x="11368873" y="6072947"/>
                <a:ext cx="290480" cy="0"/>
              </a:xfrm>
              <a:prstGeom prst="line">
                <a:avLst/>
              </a:prstGeom>
              <a:ln w="1270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6E8E85-BCC8-4D7E-A973-5DDF62794037}"/>
                  </a:ext>
                </a:extLst>
              </p:cNvPr>
              <p:cNvCxnSpPr>
                <a:cxnSpLocks/>
              </p:cNvCxnSpPr>
              <p:nvPr/>
            </p:nvCxnSpPr>
            <p:spPr>
              <a:xfrm>
                <a:off x="11368873" y="6265295"/>
                <a:ext cx="290480" cy="0"/>
              </a:xfrm>
              <a:prstGeom prst="line">
                <a:avLst/>
              </a:prstGeom>
              <a:ln w="127000" cap="rnd">
                <a:solidFill>
                  <a:srgbClr val="FFC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2795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asis">
  <a:themeElements>
    <a:clrScheme name="Presentation">
      <a:dk1>
        <a:srgbClr val="000000"/>
      </a:dk1>
      <a:lt1>
        <a:sysClr val="window" lastClr="FFFFFF"/>
      </a:lt1>
      <a:dk2>
        <a:srgbClr val="212123"/>
      </a:dk2>
      <a:lt2>
        <a:srgbClr val="DADADA"/>
      </a:lt2>
      <a:accent1>
        <a:srgbClr val="3F3F3F"/>
      </a:accent1>
      <a:accent2>
        <a:srgbClr val="0070C0"/>
      </a:accent2>
      <a:accent3>
        <a:srgbClr val="A55A43"/>
      </a:accent3>
      <a:accent4>
        <a:srgbClr val="AD9277"/>
      </a:accent4>
      <a:accent5>
        <a:srgbClr val="A55A43"/>
      </a:accent5>
      <a:accent6>
        <a:srgbClr val="AD9D7B"/>
      </a:accent6>
      <a:hlink>
        <a:srgbClr val="E98052"/>
      </a:hlink>
      <a:folHlink>
        <a:srgbClr val="F4B69B"/>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27894</TotalTime>
  <Words>421</Words>
  <Application>Microsoft Office PowerPoint</Application>
  <PresentationFormat>Widescreen</PresentationFormat>
  <Paragraphs>42</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Corbel</vt:lpstr>
      <vt:lpstr>Garamond</vt:lpstr>
      <vt:lpstr>Times New Roman</vt:lpstr>
      <vt:lpstr>Basis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Resilient and Sustainable Infrastructure in the Developing World</dc:title>
  <dc:creator>Aaron Opdyke</dc:creator>
  <cp:lastModifiedBy>James Harper</cp:lastModifiedBy>
  <cp:revision>796</cp:revision>
  <dcterms:created xsi:type="dcterms:W3CDTF">2013-10-12T21:11:28Z</dcterms:created>
  <dcterms:modified xsi:type="dcterms:W3CDTF">2018-08-28T16:19:09Z</dcterms:modified>
</cp:coreProperties>
</file>